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6"/>
  </p:notesMasterIdLst>
  <p:handoutMasterIdLst>
    <p:handoutMasterId r:id="rId57"/>
  </p:handoutMasterIdLst>
  <p:sldIdLst>
    <p:sldId id="328" r:id="rId2"/>
    <p:sldId id="319" r:id="rId3"/>
    <p:sldId id="321" r:id="rId4"/>
    <p:sldId id="322" r:id="rId5"/>
    <p:sldId id="320" r:id="rId6"/>
    <p:sldId id="324" r:id="rId7"/>
    <p:sldId id="325" r:id="rId8"/>
    <p:sldId id="323" r:id="rId9"/>
    <p:sldId id="279" r:id="rId10"/>
    <p:sldId id="268" r:id="rId11"/>
    <p:sldId id="258" r:id="rId12"/>
    <p:sldId id="257" r:id="rId13"/>
    <p:sldId id="260" r:id="rId14"/>
    <p:sldId id="259" r:id="rId15"/>
    <p:sldId id="275" r:id="rId16"/>
    <p:sldId id="276" r:id="rId17"/>
    <p:sldId id="277" r:id="rId18"/>
    <p:sldId id="278" r:id="rId19"/>
    <p:sldId id="273" r:id="rId20"/>
    <p:sldId id="274" r:id="rId21"/>
    <p:sldId id="264" r:id="rId22"/>
    <p:sldId id="266" r:id="rId23"/>
    <p:sldId id="271" r:id="rId24"/>
    <p:sldId id="302" r:id="rId25"/>
    <p:sldId id="280" r:id="rId26"/>
    <p:sldId id="289" r:id="rId27"/>
    <p:sldId id="285" r:id="rId28"/>
    <p:sldId id="286" r:id="rId29"/>
    <p:sldId id="287" r:id="rId30"/>
    <p:sldId id="288" r:id="rId31"/>
    <p:sldId id="309" r:id="rId32"/>
    <p:sldId id="290" r:id="rId33"/>
    <p:sldId id="291" r:id="rId34"/>
    <p:sldId id="292" r:id="rId35"/>
    <p:sldId id="296" r:id="rId36"/>
    <p:sldId id="293" r:id="rId37"/>
    <p:sldId id="295" r:id="rId38"/>
    <p:sldId id="294" r:id="rId39"/>
    <p:sldId id="301" r:id="rId40"/>
    <p:sldId id="303" r:id="rId41"/>
    <p:sldId id="304" r:id="rId42"/>
    <p:sldId id="307" r:id="rId43"/>
    <p:sldId id="305" r:id="rId44"/>
    <p:sldId id="313" r:id="rId45"/>
    <p:sldId id="306" r:id="rId46"/>
    <p:sldId id="312" r:id="rId47"/>
    <p:sldId id="314" r:id="rId48"/>
    <p:sldId id="315" r:id="rId49"/>
    <p:sldId id="317" r:id="rId50"/>
    <p:sldId id="308" r:id="rId51"/>
    <p:sldId id="310" r:id="rId52"/>
    <p:sldId id="318" r:id="rId53"/>
    <p:sldId id="327" r:id="rId54"/>
    <p:sldId id="326" r:id="rId55"/>
  </p:sldIdLst>
  <p:sldSz cx="12192000" cy="6858000"/>
  <p:notesSz cx="6858000" cy="9144000"/>
  <p:defaultTextStyle>
    <a:defPPr>
      <a:defRPr lang="zh-TW"/>
    </a:defPPr>
    <a:lvl1pPr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新細明體" panose="02020500000000000000" pitchFamily="18" charset="-120"/>
        <a:cs typeface="+mn-cs"/>
      </a:defRPr>
    </a:lvl5pPr>
    <a:lvl6pPr marL="2286000" algn="l" defTabSz="914400" rtl="0" eaLnBrk="1" latinLnBrk="0" hangingPunct="1">
      <a:defRPr kern="1200">
        <a:solidFill>
          <a:schemeClr val="tx1"/>
        </a:solidFill>
        <a:latin typeface="Calibri" panose="020F0502020204030204" pitchFamily="34" charset="0"/>
        <a:ea typeface="新細明體" panose="02020500000000000000" pitchFamily="18" charset="-120"/>
        <a:cs typeface="+mn-cs"/>
      </a:defRPr>
    </a:lvl6pPr>
    <a:lvl7pPr marL="2743200" algn="l" defTabSz="914400" rtl="0" eaLnBrk="1" latinLnBrk="0" hangingPunct="1">
      <a:defRPr kern="1200">
        <a:solidFill>
          <a:schemeClr val="tx1"/>
        </a:solidFill>
        <a:latin typeface="Calibri" panose="020F0502020204030204" pitchFamily="34" charset="0"/>
        <a:ea typeface="新細明體" panose="02020500000000000000" pitchFamily="18" charset="-120"/>
        <a:cs typeface="+mn-cs"/>
      </a:defRPr>
    </a:lvl7pPr>
    <a:lvl8pPr marL="3200400" algn="l" defTabSz="914400" rtl="0" eaLnBrk="1" latinLnBrk="0" hangingPunct="1">
      <a:defRPr kern="1200">
        <a:solidFill>
          <a:schemeClr val="tx1"/>
        </a:solidFill>
        <a:latin typeface="Calibri" panose="020F0502020204030204" pitchFamily="34" charset="0"/>
        <a:ea typeface="新細明體" panose="02020500000000000000" pitchFamily="18" charset="-120"/>
        <a:cs typeface="+mn-cs"/>
      </a:defRPr>
    </a:lvl8pPr>
    <a:lvl9pPr marL="3657600" algn="l" defTabSz="914400" rtl="0" eaLnBrk="1" latinLnBrk="0" hangingPunct="1">
      <a:defRPr kern="1200">
        <a:solidFill>
          <a:schemeClr val="tx1"/>
        </a:solidFill>
        <a:latin typeface="Calibri" panose="020F0502020204030204" pitchFamily="34" charset="0"/>
        <a:ea typeface="新細明體" panose="02020500000000000000" pitchFamily="18" charset="-120"/>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88A5BA"/>
    <a:srgbClr val="909F5F"/>
    <a:srgbClr val="C9A057"/>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511" autoAdjust="0"/>
    <p:restoredTop sz="94706" autoAdjust="0"/>
  </p:normalViewPr>
  <p:slideViewPr>
    <p:cSldViewPr>
      <p:cViewPr varScale="1">
        <p:scale>
          <a:sx n="65" d="100"/>
          <a:sy n="65" d="100"/>
        </p:scale>
        <p:origin x="328" y="92"/>
      </p:cViewPr>
      <p:guideLst>
        <p:guide orient="horz" pos="2160"/>
        <p:guide pos="3840"/>
      </p:guideLst>
    </p:cSldViewPr>
  </p:slideViewPr>
  <p:notesTextViewPr>
    <p:cViewPr>
      <p:scale>
        <a:sx n="1" d="1"/>
        <a:sy n="1" d="1"/>
      </p:scale>
      <p:origin x="0" y="0"/>
    </p:cViewPr>
  </p:notesTextViewPr>
  <p:notesViewPr>
    <p:cSldViewPr showGuides="1">
      <p:cViewPr varScale="1">
        <p:scale>
          <a:sx n="50" d="100"/>
          <a:sy n="50" d="100"/>
        </p:scale>
        <p:origin x="2640"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D96611-3C15-4742-B862-622A86F625DA}" type="doc">
      <dgm:prSet loTypeId="urn:microsoft.com/office/officeart/2005/8/layout/matrix1" loCatId="matrix" qsTypeId="urn:microsoft.com/office/officeart/2005/8/quickstyle/3d3" qsCatId="3D" csTypeId="urn:microsoft.com/office/officeart/2005/8/colors/colorful5" csCatId="colorful" phldr="1"/>
      <dgm:spPr/>
      <dgm:t>
        <a:bodyPr/>
        <a:lstStyle/>
        <a:p>
          <a:endParaRPr lang="zh-TW" altLang="en-US"/>
        </a:p>
      </dgm:t>
    </dgm:pt>
    <dgm:pt modelId="{164E3519-E5B9-4C75-A8C9-D10D15F86270}">
      <dgm:prSet phldrT="[文字]"/>
      <dgm:spPr/>
      <dgm:t>
        <a:bodyPr/>
        <a:lstStyle/>
        <a:p>
          <a:r>
            <a:rPr lang="zh-TW" altLang="en-US" dirty="0"/>
            <a:t>市場</a:t>
          </a:r>
          <a:endParaRPr lang="en-US" altLang="zh-TW" dirty="0"/>
        </a:p>
        <a:p>
          <a:r>
            <a:rPr lang="zh-TW" altLang="en-US" dirty="0"/>
            <a:t>區隔</a:t>
          </a:r>
        </a:p>
      </dgm:t>
    </dgm:pt>
    <dgm:pt modelId="{67797660-4E52-4CFA-B7AA-0B15CC4D26FC}" type="parTrans" cxnId="{7FF90601-ECBB-49B8-81A6-29ADB25B087A}">
      <dgm:prSet/>
      <dgm:spPr/>
      <dgm:t>
        <a:bodyPr/>
        <a:lstStyle/>
        <a:p>
          <a:endParaRPr lang="zh-TW" altLang="en-US"/>
        </a:p>
      </dgm:t>
    </dgm:pt>
    <dgm:pt modelId="{531FFCFB-449D-4A7D-A5DA-AB0B963FD84B}" type="sibTrans" cxnId="{7FF90601-ECBB-49B8-81A6-29ADB25B087A}">
      <dgm:prSet/>
      <dgm:spPr/>
      <dgm:t>
        <a:bodyPr/>
        <a:lstStyle/>
        <a:p>
          <a:endParaRPr lang="zh-TW" altLang="en-US"/>
        </a:p>
      </dgm:t>
    </dgm:pt>
    <dgm:pt modelId="{A77FE6A2-4CA2-40F0-9CA6-25789D2CA2DE}">
      <dgm:prSet phldrT="[文字]"/>
      <dgm:spPr/>
      <dgm:t>
        <a:bodyPr/>
        <a:lstStyle/>
        <a:p>
          <a:r>
            <a:rPr lang="zh-TW" altLang="en-US" dirty="0"/>
            <a:t>人口統計</a:t>
          </a:r>
        </a:p>
      </dgm:t>
    </dgm:pt>
    <dgm:pt modelId="{041BCC86-941B-450F-B9A3-033A3D5B83A3}" type="parTrans" cxnId="{5D1C7358-77D8-4E8E-8C7F-1F77F8428AD6}">
      <dgm:prSet/>
      <dgm:spPr/>
      <dgm:t>
        <a:bodyPr/>
        <a:lstStyle/>
        <a:p>
          <a:endParaRPr lang="zh-TW" altLang="en-US"/>
        </a:p>
      </dgm:t>
    </dgm:pt>
    <dgm:pt modelId="{A6DC1C52-6A92-4E28-A2C3-9B3CBE649799}" type="sibTrans" cxnId="{5D1C7358-77D8-4E8E-8C7F-1F77F8428AD6}">
      <dgm:prSet/>
      <dgm:spPr/>
      <dgm:t>
        <a:bodyPr/>
        <a:lstStyle/>
        <a:p>
          <a:endParaRPr lang="zh-TW" altLang="en-US"/>
        </a:p>
      </dgm:t>
    </dgm:pt>
    <dgm:pt modelId="{DDFAFE9D-F29F-4F9C-AC39-B343431138D7}">
      <dgm:prSet phldrT="[文字]"/>
      <dgm:spPr/>
      <dgm:t>
        <a:bodyPr/>
        <a:lstStyle/>
        <a:p>
          <a:r>
            <a:rPr lang="zh-TW" altLang="en-US" dirty="0"/>
            <a:t>地理區隔</a:t>
          </a:r>
        </a:p>
      </dgm:t>
    </dgm:pt>
    <dgm:pt modelId="{85A8ECB4-18B1-4131-A8AA-FD089B66218D}" type="parTrans" cxnId="{6815768B-3CCC-4D08-8D83-1C4EB907440C}">
      <dgm:prSet/>
      <dgm:spPr/>
      <dgm:t>
        <a:bodyPr/>
        <a:lstStyle/>
        <a:p>
          <a:endParaRPr lang="zh-TW" altLang="en-US"/>
        </a:p>
      </dgm:t>
    </dgm:pt>
    <dgm:pt modelId="{95B2EF23-4118-44C7-8789-59251CF6C98A}" type="sibTrans" cxnId="{6815768B-3CCC-4D08-8D83-1C4EB907440C}">
      <dgm:prSet/>
      <dgm:spPr/>
      <dgm:t>
        <a:bodyPr/>
        <a:lstStyle/>
        <a:p>
          <a:endParaRPr lang="zh-TW" altLang="en-US"/>
        </a:p>
      </dgm:t>
    </dgm:pt>
    <dgm:pt modelId="{481EFC7A-CE76-4947-8D7A-68EFAAC4AE95}">
      <dgm:prSet phldrT="[文字]"/>
      <dgm:spPr/>
      <dgm:t>
        <a:bodyPr/>
        <a:lstStyle/>
        <a:p>
          <a:r>
            <a:rPr lang="zh-TW" altLang="en-US" dirty="0"/>
            <a:t>消費行為</a:t>
          </a:r>
        </a:p>
      </dgm:t>
    </dgm:pt>
    <dgm:pt modelId="{40B9698C-423F-42AB-A131-454C96A67588}" type="parTrans" cxnId="{10350C6C-3DA0-4A7C-B47D-FB05D4FF1878}">
      <dgm:prSet/>
      <dgm:spPr/>
      <dgm:t>
        <a:bodyPr/>
        <a:lstStyle/>
        <a:p>
          <a:endParaRPr lang="zh-TW" altLang="en-US"/>
        </a:p>
      </dgm:t>
    </dgm:pt>
    <dgm:pt modelId="{1E7D410C-C110-4C2D-BD96-781BD82EC856}" type="sibTrans" cxnId="{10350C6C-3DA0-4A7C-B47D-FB05D4FF1878}">
      <dgm:prSet/>
      <dgm:spPr/>
      <dgm:t>
        <a:bodyPr/>
        <a:lstStyle/>
        <a:p>
          <a:endParaRPr lang="zh-TW" altLang="en-US"/>
        </a:p>
      </dgm:t>
    </dgm:pt>
    <dgm:pt modelId="{67F9AEAA-F257-4B5D-B7EF-2B0B6A9789F6}">
      <dgm:prSet phldrT="[文字]"/>
      <dgm:spPr/>
      <dgm:t>
        <a:bodyPr/>
        <a:lstStyle/>
        <a:p>
          <a:r>
            <a:rPr lang="zh-TW" altLang="en-US" dirty="0"/>
            <a:t>心理</a:t>
          </a:r>
        </a:p>
      </dgm:t>
    </dgm:pt>
    <dgm:pt modelId="{725EDB87-96EE-4A63-A235-88970F529B02}" type="parTrans" cxnId="{45FA65A3-5086-4032-BEFE-53B7D200F808}">
      <dgm:prSet/>
      <dgm:spPr/>
      <dgm:t>
        <a:bodyPr/>
        <a:lstStyle/>
        <a:p>
          <a:endParaRPr lang="zh-TW" altLang="en-US"/>
        </a:p>
      </dgm:t>
    </dgm:pt>
    <dgm:pt modelId="{9A26396F-9F07-413F-A3E3-FFD4E690D19A}" type="sibTrans" cxnId="{45FA65A3-5086-4032-BEFE-53B7D200F808}">
      <dgm:prSet/>
      <dgm:spPr/>
      <dgm:t>
        <a:bodyPr/>
        <a:lstStyle/>
        <a:p>
          <a:endParaRPr lang="zh-TW" altLang="en-US"/>
        </a:p>
      </dgm:t>
    </dgm:pt>
    <dgm:pt modelId="{FE0000F9-67AE-4DD3-9E92-F604836EEB1E}" type="pres">
      <dgm:prSet presAssocID="{07D96611-3C15-4742-B862-622A86F625DA}" presName="diagram" presStyleCnt="0">
        <dgm:presLayoutVars>
          <dgm:chMax val="1"/>
          <dgm:dir/>
          <dgm:animLvl val="ctr"/>
          <dgm:resizeHandles val="exact"/>
        </dgm:presLayoutVars>
      </dgm:prSet>
      <dgm:spPr/>
      <dgm:t>
        <a:bodyPr/>
        <a:lstStyle/>
        <a:p>
          <a:endParaRPr lang="zh-TW" altLang="en-US"/>
        </a:p>
      </dgm:t>
    </dgm:pt>
    <dgm:pt modelId="{7421D045-798E-4F8C-BCF0-E32E6BF8559D}" type="pres">
      <dgm:prSet presAssocID="{07D96611-3C15-4742-B862-622A86F625DA}" presName="matrix" presStyleCnt="0"/>
      <dgm:spPr/>
    </dgm:pt>
    <dgm:pt modelId="{A0D3A9EF-AB85-40F9-85B9-A1A05C4DE440}" type="pres">
      <dgm:prSet presAssocID="{07D96611-3C15-4742-B862-622A86F625DA}" presName="tile1" presStyleLbl="node1" presStyleIdx="0" presStyleCnt="4"/>
      <dgm:spPr/>
      <dgm:t>
        <a:bodyPr/>
        <a:lstStyle/>
        <a:p>
          <a:endParaRPr lang="zh-TW" altLang="en-US"/>
        </a:p>
      </dgm:t>
    </dgm:pt>
    <dgm:pt modelId="{9F05D33D-FE5A-4A77-A1B0-8D9BAB387316}" type="pres">
      <dgm:prSet presAssocID="{07D96611-3C15-4742-B862-622A86F625DA}" presName="tile1text" presStyleLbl="node1" presStyleIdx="0" presStyleCnt="4">
        <dgm:presLayoutVars>
          <dgm:chMax val="0"/>
          <dgm:chPref val="0"/>
          <dgm:bulletEnabled val="1"/>
        </dgm:presLayoutVars>
      </dgm:prSet>
      <dgm:spPr/>
      <dgm:t>
        <a:bodyPr/>
        <a:lstStyle/>
        <a:p>
          <a:endParaRPr lang="zh-TW" altLang="en-US"/>
        </a:p>
      </dgm:t>
    </dgm:pt>
    <dgm:pt modelId="{9FB95007-84A7-4315-B8C2-3785A8510AAE}" type="pres">
      <dgm:prSet presAssocID="{07D96611-3C15-4742-B862-622A86F625DA}" presName="tile2" presStyleLbl="node1" presStyleIdx="1" presStyleCnt="4"/>
      <dgm:spPr/>
      <dgm:t>
        <a:bodyPr/>
        <a:lstStyle/>
        <a:p>
          <a:endParaRPr lang="zh-TW" altLang="en-US"/>
        </a:p>
      </dgm:t>
    </dgm:pt>
    <dgm:pt modelId="{74132618-C3DF-4A9C-944D-B501D539E874}" type="pres">
      <dgm:prSet presAssocID="{07D96611-3C15-4742-B862-622A86F625DA}" presName="tile2text" presStyleLbl="node1" presStyleIdx="1" presStyleCnt="4">
        <dgm:presLayoutVars>
          <dgm:chMax val="0"/>
          <dgm:chPref val="0"/>
          <dgm:bulletEnabled val="1"/>
        </dgm:presLayoutVars>
      </dgm:prSet>
      <dgm:spPr/>
      <dgm:t>
        <a:bodyPr/>
        <a:lstStyle/>
        <a:p>
          <a:endParaRPr lang="zh-TW" altLang="en-US"/>
        </a:p>
      </dgm:t>
    </dgm:pt>
    <dgm:pt modelId="{6223A3CF-6D16-43B3-B7A5-FC8D2E54DD94}" type="pres">
      <dgm:prSet presAssocID="{07D96611-3C15-4742-B862-622A86F625DA}" presName="tile3" presStyleLbl="node1" presStyleIdx="2" presStyleCnt="4"/>
      <dgm:spPr/>
      <dgm:t>
        <a:bodyPr/>
        <a:lstStyle/>
        <a:p>
          <a:endParaRPr lang="zh-TW" altLang="en-US"/>
        </a:p>
      </dgm:t>
    </dgm:pt>
    <dgm:pt modelId="{EAB4B3E5-E482-4A3F-A959-92FB01FC746F}" type="pres">
      <dgm:prSet presAssocID="{07D96611-3C15-4742-B862-622A86F625DA}" presName="tile3text" presStyleLbl="node1" presStyleIdx="2" presStyleCnt="4">
        <dgm:presLayoutVars>
          <dgm:chMax val="0"/>
          <dgm:chPref val="0"/>
          <dgm:bulletEnabled val="1"/>
        </dgm:presLayoutVars>
      </dgm:prSet>
      <dgm:spPr/>
      <dgm:t>
        <a:bodyPr/>
        <a:lstStyle/>
        <a:p>
          <a:endParaRPr lang="zh-TW" altLang="en-US"/>
        </a:p>
      </dgm:t>
    </dgm:pt>
    <dgm:pt modelId="{D879CA8F-3BF5-4A17-B713-6AC031A68784}" type="pres">
      <dgm:prSet presAssocID="{07D96611-3C15-4742-B862-622A86F625DA}" presName="tile4" presStyleLbl="node1" presStyleIdx="3" presStyleCnt="4"/>
      <dgm:spPr/>
      <dgm:t>
        <a:bodyPr/>
        <a:lstStyle/>
        <a:p>
          <a:endParaRPr lang="zh-TW" altLang="en-US"/>
        </a:p>
      </dgm:t>
    </dgm:pt>
    <dgm:pt modelId="{B570181E-E477-46E9-A714-DACD818C5EC7}" type="pres">
      <dgm:prSet presAssocID="{07D96611-3C15-4742-B862-622A86F625DA}" presName="tile4text" presStyleLbl="node1" presStyleIdx="3" presStyleCnt="4">
        <dgm:presLayoutVars>
          <dgm:chMax val="0"/>
          <dgm:chPref val="0"/>
          <dgm:bulletEnabled val="1"/>
        </dgm:presLayoutVars>
      </dgm:prSet>
      <dgm:spPr/>
      <dgm:t>
        <a:bodyPr/>
        <a:lstStyle/>
        <a:p>
          <a:endParaRPr lang="zh-TW" altLang="en-US"/>
        </a:p>
      </dgm:t>
    </dgm:pt>
    <dgm:pt modelId="{DE745970-DCA9-4A3F-B4C6-E2A7BF8FFC2E}" type="pres">
      <dgm:prSet presAssocID="{07D96611-3C15-4742-B862-622A86F625DA}" presName="centerTile" presStyleLbl="fgShp" presStyleIdx="0" presStyleCnt="1">
        <dgm:presLayoutVars>
          <dgm:chMax val="0"/>
          <dgm:chPref val="0"/>
        </dgm:presLayoutVars>
      </dgm:prSet>
      <dgm:spPr/>
      <dgm:t>
        <a:bodyPr/>
        <a:lstStyle/>
        <a:p>
          <a:endParaRPr lang="zh-TW" altLang="en-US"/>
        </a:p>
      </dgm:t>
    </dgm:pt>
  </dgm:ptLst>
  <dgm:cxnLst>
    <dgm:cxn modelId="{5D1C7358-77D8-4E8E-8C7F-1F77F8428AD6}" srcId="{164E3519-E5B9-4C75-A8C9-D10D15F86270}" destId="{A77FE6A2-4CA2-40F0-9CA6-25789D2CA2DE}" srcOrd="0" destOrd="0" parTransId="{041BCC86-941B-450F-B9A3-033A3D5B83A3}" sibTransId="{A6DC1C52-6A92-4E28-A2C3-9B3CBE649799}"/>
    <dgm:cxn modelId="{0AA6222D-0964-486A-AA3E-A23ECF1818B4}" type="presOf" srcId="{67F9AEAA-F257-4B5D-B7EF-2B0B6A9789F6}" destId="{B570181E-E477-46E9-A714-DACD818C5EC7}" srcOrd="1" destOrd="0" presId="urn:microsoft.com/office/officeart/2005/8/layout/matrix1"/>
    <dgm:cxn modelId="{95C95685-99F6-4390-A058-7B16DFD7C6B7}" type="presOf" srcId="{07D96611-3C15-4742-B862-622A86F625DA}" destId="{FE0000F9-67AE-4DD3-9E92-F604836EEB1E}" srcOrd="0" destOrd="0" presId="urn:microsoft.com/office/officeart/2005/8/layout/matrix1"/>
    <dgm:cxn modelId="{A7660584-C4F4-415F-ACF0-D9EFE06F6422}" type="presOf" srcId="{A77FE6A2-4CA2-40F0-9CA6-25789D2CA2DE}" destId="{9F05D33D-FE5A-4A77-A1B0-8D9BAB387316}" srcOrd="1" destOrd="0" presId="urn:microsoft.com/office/officeart/2005/8/layout/matrix1"/>
    <dgm:cxn modelId="{7FF90601-ECBB-49B8-81A6-29ADB25B087A}" srcId="{07D96611-3C15-4742-B862-622A86F625DA}" destId="{164E3519-E5B9-4C75-A8C9-D10D15F86270}" srcOrd="0" destOrd="0" parTransId="{67797660-4E52-4CFA-B7AA-0B15CC4D26FC}" sibTransId="{531FFCFB-449D-4A7D-A5DA-AB0B963FD84B}"/>
    <dgm:cxn modelId="{75149586-2034-46D8-AE51-EF2A2DEA16B4}" type="presOf" srcId="{A77FE6A2-4CA2-40F0-9CA6-25789D2CA2DE}" destId="{A0D3A9EF-AB85-40F9-85B9-A1A05C4DE440}" srcOrd="0" destOrd="0" presId="urn:microsoft.com/office/officeart/2005/8/layout/matrix1"/>
    <dgm:cxn modelId="{6815768B-3CCC-4D08-8D83-1C4EB907440C}" srcId="{164E3519-E5B9-4C75-A8C9-D10D15F86270}" destId="{DDFAFE9D-F29F-4F9C-AC39-B343431138D7}" srcOrd="1" destOrd="0" parTransId="{85A8ECB4-18B1-4131-A8AA-FD089B66218D}" sibTransId="{95B2EF23-4118-44C7-8789-59251CF6C98A}"/>
    <dgm:cxn modelId="{5A271D51-60D3-4FCB-919F-D9CADC934ED2}" type="presOf" srcId="{481EFC7A-CE76-4947-8D7A-68EFAAC4AE95}" destId="{EAB4B3E5-E482-4A3F-A959-92FB01FC746F}" srcOrd="1" destOrd="0" presId="urn:microsoft.com/office/officeart/2005/8/layout/matrix1"/>
    <dgm:cxn modelId="{45FA65A3-5086-4032-BEFE-53B7D200F808}" srcId="{164E3519-E5B9-4C75-A8C9-D10D15F86270}" destId="{67F9AEAA-F257-4B5D-B7EF-2B0B6A9789F6}" srcOrd="3" destOrd="0" parTransId="{725EDB87-96EE-4A63-A235-88970F529B02}" sibTransId="{9A26396F-9F07-413F-A3E3-FFD4E690D19A}"/>
    <dgm:cxn modelId="{47AEE3B7-7AF7-415A-A89F-366C705ABF4A}" type="presOf" srcId="{DDFAFE9D-F29F-4F9C-AC39-B343431138D7}" destId="{9FB95007-84A7-4315-B8C2-3785A8510AAE}" srcOrd="0" destOrd="0" presId="urn:microsoft.com/office/officeart/2005/8/layout/matrix1"/>
    <dgm:cxn modelId="{0B715967-562C-40D4-A870-6C9886B12B0D}" type="presOf" srcId="{164E3519-E5B9-4C75-A8C9-D10D15F86270}" destId="{DE745970-DCA9-4A3F-B4C6-E2A7BF8FFC2E}" srcOrd="0" destOrd="0" presId="urn:microsoft.com/office/officeart/2005/8/layout/matrix1"/>
    <dgm:cxn modelId="{5F0E8CF2-D423-489B-99BC-B62C5A95BB65}" type="presOf" srcId="{481EFC7A-CE76-4947-8D7A-68EFAAC4AE95}" destId="{6223A3CF-6D16-43B3-B7A5-FC8D2E54DD94}" srcOrd="0" destOrd="0" presId="urn:microsoft.com/office/officeart/2005/8/layout/matrix1"/>
    <dgm:cxn modelId="{10350C6C-3DA0-4A7C-B47D-FB05D4FF1878}" srcId="{164E3519-E5B9-4C75-A8C9-D10D15F86270}" destId="{481EFC7A-CE76-4947-8D7A-68EFAAC4AE95}" srcOrd="2" destOrd="0" parTransId="{40B9698C-423F-42AB-A131-454C96A67588}" sibTransId="{1E7D410C-C110-4C2D-BD96-781BD82EC856}"/>
    <dgm:cxn modelId="{A52A9D00-AD9D-44F4-8069-22AE4F81C59C}" type="presOf" srcId="{67F9AEAA-F257-4B5D-B7EF-2B0B6A9789F6}" destId="{D879CA8F-3BF5-4A17-B713-6AC031A68784}" srcOrd="0" destOrd="0" presId="urn:microsoft.com/office/officeart/2005/8/layout/matrix1"/>
    <dgm:cxn modelId="{F8C1BF80-C9E0-4607-AD7C-3B4444F06119}" type="presOf" srcId="{DDFAFE9D-F29F-4F9C-AC39-B343431138D7}" destId="{74132618-C3DF-4A9C-944D-B501D539E874}" srcOrd="1" destOrd="0" presId="urn:microsoft.com/office/officeart/2005/8/layout/matrix1"/>
    <dgm:cxn modelId="{7E7DFF1D-21AC-41C5-B763-EE7C6D4F472E}" type="presParOf" srcId="{FE0000F9-67AE-4DD3-9E92-F604836EEB1E}" destId="{7421D045-798E-4F8C-BCF0-E32E6BF8559D}" srcOrd="0" destOrd="0" presId="urn:microsoft.com/office/officeart/2005/8/layout/matrix1"/>
    <dgm:cxn modelId="{8A6B636F-E640-4D92-9278-2A70F7114B97}" type="presParOf" srcId="{7421D045-798E-4F8C-BCF0-E32E6BF8559D}" destId="{A0D3A9EF-AB85-40F9-85B9-A1A05C4DE440}" srcOrd="0" destOrd="0" presId="urn:microsoft.com/office/officeart/2005/8/layout/matrix1"/>
    <dgm:cxn modelId="{2FEDF5C5-1FF0-4E9A-9069-910591054714}" type="presParOf" srcId="{7421D045-798E-4F8C-BCF0-E32E6BF8559D}" destId="{9F05D33D-FE5A-4A77-A1B0-8D9BAB387316}" srcOrd="1" destOrd="0" presId="urn:microsoft.com/office/officeart/2005/8/layout/matrix1"/>
    <dgm:cxn modelId="{BBEC5745-29AE-4BE1-A9A7-3B9DC0F85730}" type="presParOf" srcId="{7421D045-798E-4F8C-BCF0-E32E6BF8559D}" destId="{9FB95007-84A7-4315-B8C2-3785A8510AAE}" srcOrd="2" destOrd="0" presId="urn:microsoft.com/office/officeart/2005/8/layout/matrix1"/>
    <dgm:cxn modelId="{A4F4CEB6-2E4C-4265-9120-5022E1098D55}" type="presParOf" srcId="{7421D045-798E-4F8C-BCF0-E32E6BF8559D}" destId="{74132618-C3DF-4A9C-944D-B501D539E874}" srcOrd="3" destOrd="0" presId="urn:microsoft.com/office/officeart/2005/8/layout/matrix1"/>
    <dgm:cxn modelId="{44A86A0F-5735-4639-9D49-FBA52C1E028C}" type="presParOf" srcId="{7421D045-798E-4F8C-BCF0-E32E6BF8559D}" destId="{6223A3CF-6D16-43B3-B7A5-FC8D2E54DD94}" srcOrd="4" destOrd="0" presId="urn:microsoft.com/office/officeart/2005/8/layout/matrix1"/>
    <dgm:cxn modelId="{C0EC034C-5F17-448B-94F3-10EC2136F76B}" type="presParOf" srcId="{7421D045-798E-4F8C-BCF0-E32E6BF8559D}" destId="{EAB4B3E5-E482-4A3F-A959-92FB01FC746F}" srcOrd="5" destOrd="0" presId="urn:microsoft.com/office/officeart/2005/8/layout/matrix1"/>
    <dgm:cxn modelId="{E948E814-495D-4095-8E5E-7CBB48ACFA14}" type="presParOf" srcId="{7421D045-798E-4F8C-BCF0-E32E6BF8559D}" destId="{D879CA8F-3BF5-4A17-B713-6AC031A68784}" srcOrd="6" destOrd="0" presId="urn:microsoft.com/office/officeart/2005/8/layout/matrix1"/>
    <dgm:cxn modelId="{6FF1D6BC-44F2-442B-B46A-B81F23164B02}" type="presParOf" srcId="{7421D045-798E-4F8C-BCF0-E32E6BF8559D}" destId="{B570181E-E477-46E9-A714-DACD818C5EC7}" srcOrd="7" destOrd="0" presId="urn:microsoft.com/office/officeart/2005/8/layout/matrix1"/>
    <dgm:cxn modelId="{A4809559-71FA-4B80-93D6-F12E268AF53A}" type="presParOf" srcId="{FE0000F9-67AE-4DD3-9E92-F604836EEB1E}" destId="{DE745970-DCA9-4A3F-B4C6-E2A7BF8FFC2E}"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A05C7029-EF97-4187-9459-E9CFF71ABD39}" type="doc">
      <dgm:prSet loTypeId="urn:microsoft.com/office/officeart/2005/8/layout/equation2" loCatId="process" qsTypeId="urn:microsoft.com/office/officeart/2005/8/quickstyle/simple1" qsCatId="simple" csTypeId="urn:microsoft.com/office/officeart/2005/8/colors/colorful1#1" csCatId="colorful" phldr="1"/>
      <dgm:spPr/>
    </dgm:pt>
    <dgm:pt modelId="{BC929411-7948-4313-B355-FC78D24DA2EF}">
      <dgm:prSet phldrT="[テキスト]"/>
      <dgm:spPr/>
      <dgm:t>
        <a:bodyPr/>
        <a:lstStyle/>
        <a:p>
          <a:r>
            <a:rPr kumimoji="1" lang="zh-TW" altLang="en-US" dirty="0"/>
            <a:t>依據消費者特徵</a:t>
          </a:r>
          <a:endParaRPr kumimoji="1" lang="en-US" altLang="zh-TW" dirty="0"/>
        </a:p>
        <a:p>
          <a:r>
            <a:rPr kumimoji="1" lang="zh-TW" altLang="en-US" dirty="0"/>
            <a:t>區隔市場</a:t>
          </a:r>
          <a:endParaRPr kumimoji="1" lang="ja-JP" altLang="en-US" dirty="0"/>
        </a:p>
      </dgm:t>
    </dgm:pt>
    <dgm:pt modelId="{0E375066-B5B0-46A9-B644-2CCAF822E7E9}" type="parTrans" cxnId="{1635BCCF-91AE-4560-B1EF-949EEADD9E6E}">
      <dgm:prSet/>
      <dgm:spPr/>
      <dgm:t>
        <a:bodyPr/>
        <a:lstStyle/>
        <a:p>
          <a:endParaRPr kumimoji="1" lang="ja-JP" altLang="en-US"/>
        </a:p>
      </dgm:t>
    </dgm:pt>
    <dgm:pt modelId="{077F8EE0-FD3E-4CDF-BE26-D5028344568F}" type="sibTrans" cxnId="{1635BCCF-91AE-4560-B1EF-949EEADD9E6E}">
      <dgm:prSet/>
      <dgm:spPr/>
      <dgm:t>
        <a:bodyPr/>
        <a:lstStyle/>
        <a:p>
          <a:endParaRPr kumimoji="1" lang="ja-JP" altLang="en-US"/>
        </a:p>
      </dgm:t>
    </dgm:pt>
    <dgm:pt modelId="{AEEB65F3-0534-4C41-9B49-5ABDCEAADD35}">
      <dgm:prSet phldrT="[テキスト]"/>
      <dgm:spPr/>
      <dgm:t>
        <a:bodyPr/>
        <a:lstStyle/>
        <a:p>
          <a:r>
            <a:rPr kumimoji="1" lang="zh-TW" altLang="en-US" dirty="0"/>
            <a:t>評估各種市場特質並</a:t>
          </a:r>
          <a:endParaRPr kumimoji="1" lang="en-US" altLang="zh-TW" dirty="0"/>
        </a:p>
        <a:p>
          <a:r>
            <a:rPr kumimoji="1" lang="zh-TW" altLang="en-US" dirty="0"/>
            <a:t>決定設計產品</a:t>
          </a:r>
          <a:endParaRPr kumimoji="1" lang="ja-JP" altLang="en-US" dirty="0"/>
        </a:p>
      </dgm:t>
    </dgm:pt>
    <dgm:pt modelId="{7D42DF3A-2281-457A-875B-9A1927EB7D55}" type="parTrans" cxnId="{40B5D927-798A-4705-8231-9E8182980BE5}">
      <dgm:prSet/>
      <dgm:spPr/>
      <dgm:t>
        <a:bodyPr/>
        <a:lstStyle/>
        <a:p>
          <a:endParaRPr kumimoji="1" lang="ja-JP" altLang="en-US"/>
        </a:p>
      </dgm:t>
    </dgm:pt>
    <dgm:pt modelId="{30A2CBFB-D9B1-47B5-8364-F0F2EDFCFB84}" type="sibTrans" cxnId="{40B5D927-798A-4705-8231-9E8182980BE5}">
      <dgm:prSet/>
      <dgm:spPr/>
      <dgm:t>
        <a:bodyPr/>
        <a:lstStyle/>
        <a:p>
          <a:endParaRPr kumimoji="1" lang="ja-JP" altLang="en-US"/>
        </a:p>
      </dgm:t>
    </dgm:pt>
    <dgm:pt modelId="{E861EF77-18BE-4915-9DB3-7B50A9680C17}">
      <dgm:prSet phldrT="[テキスト]"/>
      <dgm:spPr/>
      <dgm:t>
        <a:bodyPr/>
        <a:lstStyle/>
        <a:p>
          <a:r>
            <a:rPr kumimoji="1" lang="zh-TW" altLang="en-US" dirty="0"/>
            <a:t>塑造有優勢的形象</a:t>
          </a:r>
          <a:endParaRPr kumimoji="1" lang="ja-JP" altLang="en-US" dirty="0"/>
        </a:p>
      </dgm:t>
    </dgm:pt>
    <dgm:pt modelId="{7760B543-A518-4220-884E-92ABF62375D8}" type="parTrans" cxnId="{B109C754-6D56-4995-A312-BD3D765B15C4}">
      <dgm:prSet/>
      <dgm:spPr/>
      <dgm:t>
        <a:bodyPr/>
        <a:lstStyle/>
        <a:p>
          <a:endParaRPr kumimoji="1" lang="ja-JP" altLang="en-US"/>
        </a:p>
      </dgm:t>
    </dgm:pt>
    <dgm:pt modelId="{BECAAF5A-EB48-411E-90A3-CBDDE754E6E2}" type="sibTrans" cxnId="{B109C754-6D56-4995-A312-BD3D765B15C4}">
      <dgm:prSet/>
      <dgm:spPr/>
      <dgm:t>
        <a:bodyPr/>
        <a:lstStyle/>
        <a:p>
          <a:endParaRPr kumimoji="1" lang="ja-JP" altLang="en-US"/>
        </a:p>
      </dgm:t>
    </dgm:pt>
    <dgm:pt modelId="{FBDB65F2-DC65-4C68-80D1-79B2EC371341}" type="pres">
      <dgm:prSet presAssocID="{A05C7029-EF97-4187-9459-E9CFF71ABD39}" presName="Name0" presStyleCnt="0">
        <dgm:presLayoutVars>
          <dgm:dir/>
          <dgm:resizeHandles val="exact"/>
        </dgm:presLayoutVars>
      </dgm:prSet>
      <dgm:spPr/>
    </dgm:pt>
    <dgm:pt modelId="{3E04ADDA-D1FB-4A7C-81D6-F0D5A4AF82FA}" type="pres">
      <dgm:prSet presAssocID="{A05C7029-EF97-4187-9459-E9CFF71ABD39}" presName="vNodes" presStyleCnt="0"/>
      <dgm:spPr/>
    </dgm:pt>
    <dgm:pt modelId="{81882A36-B426-4EAF-8401-C129905EE4AE}" type="pres">
      <dgm:prSet presAssocID="{BC929411-7948-4313-B355-FC78D24DA2EF}" presName="node" presStyleLbl="node1" presStyleIdx="0" presStyleCnt="3" custScaleX="330013">
        <dgm:presLayoutVars>
          <dgm:bulletEnabled val="1"/>
        </dgm:presLayoutVars>
      </dgm:prSet>
      <dgm:spPr/>
      <dgm:t>
        <a:bodyPr/>
        <a:lstStyle/>
        <a:p>
          <a:endParaRPr lang="zh-TW" altLang="en-US"/>
        </a:p>
      </dgm:t>
    </dgm:pt>
    <dgm:pt modelId="{3679B806-6775-48AA-A636-91BF70DE2219}" type="pres">
      <dgm:prSet presAssocID="{077F8EE0-FD3E-4CDF-BE26-D5028344568F}" presName="spacerT" presStyleCnt="0"/>
      <dgm:spPr/>
    </dgm:pt>
    <dgm:pt modelId="{4A712EED-A475-43B5-A5D1-90530FB0CB8D}" type="pres">
      <dgm:prSet presAssocID="{077F8EE0-FD3E-4CDF-BE26-D5028344568F}" presName="sibTrans" presStyleLbl="sibTrans2D1" presStyleIdx="0" presStyleCnt="2"/>
      <dgm:spPr>
        <a:prstGeom prst="downArrow">
          <a:avLst/>
        </a:prstGeom>
      </dgm:spPr>
      <dgm:t>
        <a:bodyPr/>
        <a:lstStyle/>
        <a:p>
          <a:endParaRPr lang="zh-TW" altLang="en-US"/>
        </a:p>
      </dgm:t>
    </dgm:pt>
    <dgm:pt modelId="{B2A9D987-F4B5-48C4-9825-EE9A9D5D74A9}" type="pres">
      <dgm:prSet presAssocID="{077F8EE0-FD3E-4CDF-BE26-D5028344568F}" presName="spacerB" presStyleCnt="0"/>
      <dgm:spPr/>
    </dgm:pt>
    <dgm:pt modelId="{A590FEF6-105C-4159-AC11-DCDE67B249CC}" type="pres">
      <dgm:prSet presAssocID="{AEEB65F3-0534-4C41-9B49-5ABDCEAADD35}" presName="node" presStyleLbl="node1" presStyleIdx="1" presStyleCnt="3" custScaleX="330013">
        <dgm:presLayoutVars>
          <dgm:bulletEnabled val="1"/>
        </dgm:presLayoutVars>
      </dgm:prSet>
      <dgm:spPr/>
      <dgm:t>
        <a:bodyPr/>
        <a:lstStyle/>
        <a:p>
          <a:endParaRPr lang="zh-TW" altLang="en-US"/>
        </a:p>
      </dgm:t>
    </dgm:pt>
    <dgm:pt modelId="{E32A1CF3-91CD-4C93-A4F2-20BB281715AE}" type="pres">
      <dgm:prSet presAssocID="{A05C7029-EF97-4187-9459-E9CFF71ABD39}" presName="sibTransLast" presStyleLbl="sibTrans2D1" presStyleIdx="1" presStyleCnt="2"/>
      <dgm:spPr>
        <a:prstGeom prst="leftRightArrow">
          <a:avLst/>
        </a:prstGeom>
      </dgm:spPr>
      <dgm:t>
        <a:bodyPr/>
        <a:lstStyle/>
        <a:p>
          <a:endParaRPr lang="zh-TW" altLang="en-US"/>
        </a:p>
      </dgm:t>
    </dgm:pt>
    <dgm:pt modelId="{BB12BEF0-52BB-4BE5-9914-25B319A8854E}" type="pres">
      <dgm:prSet presAssocID="{A05C7029-EF97-4187-9459-E9CFF71ABD39}" presName="connectorText" presStyleLbl="sibTrans2D1" presStyleIdx="1" presStyleCnt="2"/>
      <dgm:spPr/>
      <dgm:t>
        <a:bodyPr/>
        <a:lstStyle/>
        <a:p>
          <a:endParaRPr lang="zh-TW" altLang="en-US"/>
        </a:p>
      </dgm:t>
    </dgm:pt>
    <dgm:pt modelId="{304481B8-657F-4198-AF9B-868ECC6E49C2}" type="pres">
      <dgm:prSet presAssocID="{A05C7029-EF97-4187-9459-E9CFF71ABD39}" presName="lastNode" presStyleLbl="node1" presStyleIdx="2" presStyleCnt="3" custScaleX="63465" custLinFactX="39001" custLinFactNeighborX="100000" custLinFactNeighborY="-2075">
        <dgm:presLayoutVars>
          <dgm:bulletEnabled val="1"/>
        </dgm:presLayoutVars>
      </dgm:prSet>
      <dgm:spPr/>
      <dgm:t>
        <a:bodyPr/>
        <a:lstStyle/>
        <a:p>
          <a:endParaRPr lang="zh-TW" altLang="en-US"/>
        </a:p>
      </dgm:t>
    </dgm:pt>
  </dgm:ptLst>
  <dgm:cxnLst>
    <dgm:cxn modelId="{6CF8CB99-C413-4971-A752-5DD5CA529318}" type="presOf" srcId="{30A2CBFB-D9B1-47B5-8364-F0F2EDFCFB84}" destId="{BB12BEF0-52BB-4BE5-9914-25B319A8854E}" srcOrd="1" destOrd="0" presId="urn:microsoft.com/office/officeart/2005/8/layout/equation2"/>
    <dgm:cxn modelId="{1E0C7102-5D33-4F31-8647-A7C13EA53ACA}" type="presOf" srcId="{077F8EE0-FD3E-4CDF-BE26-D5028344568F}" destId="{4A712EED-A475-43B5-A5D1-90530FB0CB8D}" srcOrd="0" destOrd="0" presId="urn:microsoft.com/office/officeart/2005/8/layout/equation2"/>
    <dgm:cxn modelId="{2E7530E5-9131-407F-8F5E-DD2995A71196}" type="presOf" srcId="{E861EF77-18BE-4915-9DB3-7B50A9680C17}" destId="{304481B8-657F-4198-AF9B-868ECC6E49C2}" srcOrd="0" destOrd="0" presId="urn:microsoft.com/office/officeart/2005/8/layout/equation2"/>
    <dgm:cxn modelId="{B109C754-6D56-4995-A312-BD3D765B15C4}" srcId="{A05C7029-EF97-4187-9459-E9CFF71ABD39}" destId="{E861EF77-18BE-4915-9DB3-7B50A9680C17}" srcOrd="2" destOrd="0" parTransId="{7760B543-A518-4220-884E-92ABF62375D8}" sibTransId="{BECAAF5A-EB48-411E-90A3-CBDDE754E6E2}"/>
    <dgm:cxn modelId="{FA906264-7B88-4DA3-83BF-683678CC0BB2}" type="presOf" srcId="{A05C7029-EF97-4187-9459-E9CFF71ABD39}" destId="{FBDB65F2-DC65-4C68-80D1-79B2EC371341}" srcOrd="0" destOrd="0" presId="urn:microsoft.com/office/officeart/2005/8/layout/equation2"/>
    <dgm:cxn modelId="{40B5D927-798A-4705-8231-9E8182980BE5}" srcId="{A05C7029-EF97-4187-9459-E9CFF71ABD39}" destId="{AEEB65F3-0534-4C41-9B49-5ABDCEAADD35}" srcOrd="1" destOrd="0" parTransId="{7D42DF3A-2281-457A-875B-9A1927EB7D55}" sibTransId="{30A2CBFB-D9B1-47B5-8364-F0F2EDFCFB84}"/>
    <dgm:cxn modelId="{4B6739CE-9DFF-43BA-BCB1-8DA8D5D6CEA3}" type="presOf" srcId="{30A2CBFB-D9B1-47B5-8364-F0F2EDFCFB84}" destId="{E32A1CF3-91CD-4C93-A4F2-20BB281715AE}" srcOrd="0" destOrd="0" presId="urn:microsoft.com/office/officeart/2005/8/layout/equation2"/>
    <dgm:cxn modelId="{7871C4CC-5015-476F-8F8D-80CDCB5654E6}" type="presOf" srcId="{BC929411-7948-4313-B355-FC78D24DA2EF}" destId="{81882A36-B426-4EAF-8401-C129905EE4AE}" srcOrd="0" destOrd="0" presId="urn:microsoft.com/office/officeart/2005/8/layout/equation2"/>
    <dgm:cxn modelId="{A993F2A7-167B-44E0-B412-2CD35ADF9D1D}" type="presOf" srcId="{AEEB65F3-0534-4C41-9B49-5ABDCEAADD35}" destId="{A590FEF6-105C-4159-AC11-DCDE67B249CC}" srcOrd="0" destOrd="0" presId="urn:microsoft.com/office/officeart/2005/8/layout/equation2"/>
    <dgm:cxn modelId="{1635BCCF-91AE-4560-B1EF-949EEADD9E6E}" srcId="{A05C7029-EF97-4187-9459-E9CFF71ABD39}" destId="{BC929411-7948-4313-B355-FC78D24DA2EF}" srcOrd="0" destOrd="0" parTransId="{0E375066-B5B0-46A9-B644-2CCAF822E7E9}" sibTransId="{077F8EE0-FD3E-4CDF-BE26-D5028344568F}"/>
    <dgm:cxn modelId="{0D5F8BA1-876E-4129-8C63-06BC0B3E233A}" type="presParOf" srcId="{FBDB65F2-DC65-4C68-80D1-79B2EC371341}" destId="{3E04ADDA-D1FB-4A7C-81D6-F0D5A4AF82FA}" srcOrd="0" destOrd="0" presId="urn:microsoft.com/office/officeart/2005/8/layout/equation2"/>
    <dgm:cxn modelId="{74B1F74C-F838-4113-8E9D-B604DAAC233A}" type="presParOf" srcId="{3E04ADDA-D1FB-4A7C-81D6-F0D5A4AF82FA}" destId="{81882A36-B426-4EAF-8401-C129905EE4AE}" srcOrd="0" destOrd="0" presId="urn:microsoft.com/office/officeart/2005/8/layout/equation2"/>
    <dgm:cxn modelId="{265CCE22-0E26-4B50-9FED-AA2C5F512D67}" type="presParOf" srcId="{3E04ADDA-D1FB-4A7C-81D6-F0D5A4AF82FA}" destId="{3679B806-6775-48AA-A636-91BF70DE2219}" srcOrd="1" destOrd="0" presId="urn:microsoft.com/office/officeart/2005/8/layout/equation2"/>
    <dgm:cxn modelId="{FB94A719-87C2-4B92-9EC6-7EFB141C547B}" type="presParOf" srcId="{3E04ADDA-D1FB-4A7C-81D6-F0D5A4AF82FA}" destId="{4A712EED-A475-43B5-A5D1-90530FB0CB8D}" srcOrd="2" destOrd="0" presId="urn:microsoft.com/office/officeart/2005/8/layout/equation2"/>
    <dgm:cxn modelId="{D91463A8-896E-4BC4-BCF0-AA3CE659B375}" type="presParOf" srcId="{3E04ADDA-D1FB-4A7C-81D6-F0D5A4AF82FA}" destId="{B2A9D987-F4B5-48C4-9825-EE9A9D5D74A9}" srcOrd="3" destOrd="0" presId="urn:microsoft.com/office/officeart/2005/8/layout/equation2"/>
    <dgm:cxn modelId="{577BB125-D9C9-43FB-846D-693ED3149B15}" type="presParOf" srcId="{3E04ADDA-D1FB-4A7C-81D6-F0D5A4AF82FA}" destId="{A590FEF6-105C-4159-AC11-DCDE67B249CC}" srcOrd="4" destOrd="0" presId="urn:microsoft.com/office/officeart/2005/8/layout/equation2"/>
    <dgm:cxn modelId="{78DA3BF7-58FB-434F-82A5-ABA6004B6B74}" type="presParOf" srcId="{FBDB65F2-DC65-4C68-80D1-79B2EC371341}" destId="{E32A1CF3-91CD-4C93-A4F2-20BB281715AE}" srcOrd="1" destOrd="0" presId="urn:microsoft.com/office/officeart/2005/8/layout/equation2"/>
    <dgm:cxn modelId="{47952DB5-6327-4ECE-8211-C23F7C31F58B}" type="presParOf" srcId="{E32A1CF3-91CD-4C93-A4F2-20BB281715AE}" destId="{BB12BEF0-52BB-4BE5-9914-25B319A8854E}" srcOrd="0" destOrd="0" presId="urn:microsoft.com/office/officeart/2005/8/layout/equation2"/>
    <dgm:cxn modelId="{C88E1E05-31B9-476A-A2F3-CD0262599D9C}" type="presParOf" srcId="{FBDB65F2-DC65-4C68-80D1-79B2EC371341}" destId="{304481B8-657F-4198-AF9B-868ECC6E49C2}"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05C7029-EF97-4187-9459-E9CFF71ABD39}" type="doc">
      <dgm:prSet loTypeId="urn:microsoft.com/office/officeart/2005/8/layout/equation2" loCatId="process" qsTypeId="urn:microsoft.com/office/officeart/2005/8/quickstyle/simple1" qsCatId="simple" csTypeId="urn:microsoft.com/office/officeart/2005/8/colors/colorful1#2" csCatId="colorful" phldr="1"/>
      <dgm:spPr/>
    </dgm:pt>
    <dgm:pt modelId="{BC929411-7948-4313-B355-FC78D24DA2EF}">
      <dgm:prSet phldrT="[テキスト]"/>
      <dgm:spPr/>
      <dgm:t>
        <a:bodyPr/>
        <a:lstStyle/>
        <a:p>
          <a:r>
            <a:rPr kumimoji="1" lang="zh-TW" altLang="en-US" dirty="0"/>
            <a:t>市場區隔：</a:t>
          </a:r>
          <a:endParaRPr kumimoji="1" lang="en-US" altLang="zh-TW" dirty="0"/>
        </a:p>
        <a:p>
          <a:r>
            <a:rPr kumimoji="1" lang="zh-TW" altLang="en-US" dirty="0"/>
            <a:t>海外商務客</a:t>
          </a:r>
          <a:endParaRPr kumimoji="1" lang="ja-JP" altLang="en-US" dirty="0"/>
        </a:p>
      </dgm:t>
    </dgm:pt>
    <dgm:pt modelId="{0E375066-B5B0-46A9-B644-2CCAF822E7E9}" type="parTrans" cxnId="{1635BCCF-91AE-4560-B1EF-949EEADD9E6E}">
      <dgm:prSet/>
      <dgm:spPr/>
      <dgm:t>
        <a:bodyPr/>
        <a:lstStyle/>
        <a:p>
          <a:endParaRPr kumimoji="1" lang="ja-JP" altLang="en-US"/>
        </a:p>
      </dgm:t>
    </dgm:pt>
    <dgm:pt modelId="{077F8EE0-FD3E-4CDF-BE26-D5028344568F}" type="sibTrans" cxnId="{1635BCCF-91AE-4560-B1EF-949EEADD9E6E}">
      <dgm:prSet/>
      <dgm:spPr/>
      <dgm:t>
        <a:bodyPr/>
        <a:lstStyle/>
        <a:p>
          <a:endParaRPr kumimoji="1" lang="ja-JP" altLang="en-US"/>
        </a:p>
      </dgm:t>
    </dgm:pt>
    <dgm:pt modelId="{AEEB65F3-0534-4C41-9B49-5ABDCEAADD35}">
      <dgm:prSet phldrT="[テキスト]"/>
      <dgm:spPr/>
      <dgm:t>
        <a:bodyPr/>
        <a:lstStyle/>
        <a:p>
          <a:r>
            <a:rPr kumimoji="1" lang="zh-TW" altLang="en-US" dirty="0"/>
            <a:t>產品定位：</a:t>
          </a:r>
          <a:endParaRPr kumimoji="1" lang="en-US" altLang="zh-TW" dirty="0"/>
        </a:p>
        <a:p>
          <a:r>
            <a:rPr kumimoji="1" lang="zh-TW" altLang="en-US" dirty="0"/>
            <a:t>提供一個在國外的家</a:t>
          </a:r>
          <a:endParaRPr kumimoji="1" lang="en-US" altLang="zh-TW" dirty="0"/>
        </a:p>
      </dgm:t>
    </dgm:pt>
    <dgm:pt modelId="{7D42DF3A-2281-457A-875B-9A1927EB7D55}" type="parTrans" cxnId="{40B5D927-798A-4705-8231-9E8182980BE5}">
      <dgm:prSet/>
      <dgm:spPr/>
      <dgm:t>
        <a:bodyPr/>
        <a:lstStyle/>
        <a:p>
          <a:endParaRPr kumimoji="1" lang="ja-JP" altLang="en-US"/>
        </a:p>
      </dgm:t>
    </dgm:pt>
    <dgm:pt modelId="{30A2CBFB-D9B1-47B5-8364-F0F2EDFCFB84}" type="sibTrans" cxnId="{40B5D927-798A-4705-8231-9E8182980BE5}">
      <dgm:prSet/>
      <dgm:spPr/>
      <dgm:t>
        <a:bodyPr/>
        <a:lstStyle/>
        <a:p>
          <a:endParaRPr kumimoji="1" lang="ja-JP" altLang="en-US"/>
        </a:p>
      </dgm:t>
    </dgm:pt>
    <dgm:pt modelId="{E861EF77-18BE-4915-9DB3-7B50A9680C17}">
      <dgm:prSet phldrT="[テキスト]"/>
      <dgm:spPr/>
      <dgm:t>
        <a:bodyPr/>
        <a:lstStyle/>
        <a:p>
          <a:r>
            <a:rPr kumimoji="1" lang="zh-TW" altLang="en-US" dirty="0"/>
            <a:t>區隔定位：</a:t>
          </a:r>
          <a:endParaRPr kumimoji="1" lang="en-US" altLang="zh-TW" dirty="0"/>
        </a:p>
        <a:p>
          <a:r>
            <a:rPr kumimoji="1" lang="zh-TW" altLang="en-US" dirty="0"/>
            <a:t>針對海外商務客</a:t>
          </a:r>
          <a:endParaRPr kumimoji="1" lang="ja-JP" altLang="en-US" dirty="0"/>
        </a:p>
      </dgm:t>
    </dgm:pt>
    <dgm:pt modelId="{7760B543-A518-4220-884E-92ABF62375D8}" type="parTrans" cxnId="{B109C754-6D56-4995-A312-BD3D765B15C4}">
      <dgm:prSet/>
      <dgm:spPr/>
      <dgm:t>
        <a:bodyPr/>
        <a:lstStyle/>
        <a:p>
          <a:endParaRPr kumimoji="1" lang="ja-JP" altLang="en-US"/>
        </a:p>
      </dgm:t>
    </dgm:pt>
    <dgm:pt modelId="{BECAAF5A-EB48-411E-90A3-CBDDE754E6E2}" type="sibTrans" cxnId="{B109C754-6D56-4995-A312-BD3D765B15C4}">
      <dgm:prSet/>
      <dgm:spPr/>
      <dgm:t>
        <a:bodyPr/>
        <a:lstStyle/>
        <a:p>
          <a:endParaRPr kumimoji="1" lang="ja-JP" altLang="en-US"/>
        </a:p>
      </dgm:t>
    </dgm:pt>
    <dgm:pt modelId="{FBDB65F2-DC65-4C68-80D1-79B2EC371341}" type="pres">
      <dgm:prSet presAssocID="{A05C7029-EF97-4187-9459-E9CFF71ABD39}" presName="Name0" presStyleCnt="0">
        <dgm:presLayoutVars>
          <dgm:dir/>
          <dgm:resizeHandles val="exact"/>
        </dgm:presLayoutVars>
      </dgm:prSet>
      <dgm:spPr/>
    </dgm:pt>
    <dgm:pt modelId="{3E04ADDA-D1FB-4A7C-81D6-F0D5A4AF82FA}" type="pres">
      <dgm:prSet presAssocID="{A05C7029-EF97-4187-9459-E9CFF71ABD39}" presName="vNodes" presStyleCnt="0"/>
      <dgm:spPr/>
    </dgm:pt>
    <dgm:pt modelId="{81882A36-B426-4EAF-8401-C129905EE4AE}" type="pres">
      <dgm:prSet presAssocID="{BC929411-7948-4313-B355-FC78D24DA2EF}" presName="node" presStyleLbl="node1" presStyleIdx="0" presStyleCnt="3" custScaleX="330013">
        <dgm:presLayoutVars>
          <dgm:bulletEnabled val="1"/>
        </dgm:presLayoutVars>
      </dgm:prSet>
      <dgm:spPr/>
      <dgm:t>
        <a:bodyPr/>
        <a:lstStyle/>
        <a:p>
          <a:endParaRPr lang="zh-TW" altLang="en-US"/>
        </a:p>
      </dgm:t>
    </dgm:pt>
    <dgm:pt modelId="{3679B806-6775-48AA-A636-91BF70DE2219}" type="pres">
      <dgm:prSet presAssocID="{077F8EE0-FD3E-4CDF-BE26-D5028344568F}" presName="spacerT" presStyleCnt="0"/>
      <dgm:spPr/>
    </dgm:pt>
    <dgm:pt modelId="{4A712EED-A475-43B5-A5D1-90530FB0CB8D}" type="pres">
      <dgm:prSet presAssocID="{077F8EE0-FD3E-4CDF-BE26-D5028344568F}" presName="sibTrans" presStyleLbl="sibTrans2D1" presStyleIdx="0" presStyleCnt="2"/>
      <dgm:spPr>
        <a:prstGeom prst="downArrow">
          <a:avLst/>
        </a:prstGeom>
      </dgm:spPr>
      <dgm:t>
        <a:bodyPr/>
        <a:lstStyle/>
        <a:p>
          <a:endParaRPr lang="zh-TW" altLang="en-US"/>
        </a:p>
      </dgm:t>
    </dgm:pt>
    <dgm:pt modelId="{B2A9D987-F4B5-48C4-9825-EE9A9D5D74A9}" type="pres">
      <dgm:prSet presAssocID="{077F8EE0-FD3E-4CDF-BE26-D5028344568F}" presName="spacerB" presStyleCnt="0"/>
      <dgm:spPr/>
    </dgm:pt>
    <dgm:pt modelId="{A590FEF6-105C-4159-AC11-DCDE67B249CC}" type="pres">
      <dgm:prSet presAssocID="{AEEB65F3-0534-4C41-9B49-5ABDCEAADD35}" presName="node" presStyleLbl="node1" presStyleIdx="1" presStyleCnt="3" custScaleX="330013">
        <dgm:presLayoutVars>
          <dgm:bulletEnabled val="1"/>
        </dgm:presLayoutVars>
      </dgm:prSet>
      <dgm:spPr/>
      <dgm:t>
        <a:bodyPr/>
        <a:lstStyle/>
        <a:p>
          <a:endParaRPr lang="zh-TW" altLang="en-US"/>
        </a:p>
      </dgm:t>
    </dgm:pt>
    <dgm:pt modelId="{E32A1CF3-91CD-4C93-A4F2-20BB281715AE}" type="pres">
      <dgm:prSet presAssocID="{A05C7029-EF97-4187-9459-E9CFF71ABD39}" presName="sibTransLast" presStyleLbl="sibTrans2D1" presStyleIdx="1" presStyleCnt="2" custLinFactNeighborX="-77547" custLinFactNeighborY="-2073"/>
      <dgm:spPr>
        <a:prstGeom prst="leftRightArrow">
          <a:avLst/>
        </a:prstGeom>
      </dgm:spPr>
      <dgm:t>
        <a:bodyPr/>
        <a:lstStyle/>
        <a:p>
          <a:endParaRPr lang="zh-TW" altLang="en-US"/>
        </a:p>
      </dgm:t>
    </dgm:pt>
    <dgm:pt modelId="{BB12BEF0-52BB-4BE5-9914-25B319A8854E}" type="pres">
      <dgm:prSet presAssocID="{A05C7029-EF97-4187-9459-E9CFF71ABD39}" presName="connectorText" presStyleLbl="sibTrans2D1" presStyleIdx="1" presStyleCnt="2"/>
      <dgm:spPr/>
      <dgm:t>
        <a:bodyPr/>
        <a:lstStyle/>
        <a:p>
          <a:endParaRPr lang="zh-TW" altLang="en-US"/>
        </a:p>
      </dgm:t>
    </dgm:pt>
    <dgm:pt modelId="{304481B8-657F-4198-AF9B-868ECC6E49C2}" type="pres">
      <dgm:prSet presAssocID="{A05C7029-EF97-4187-9459-E9CFF71ABD39}" presName="lastNode" presStyleLbl="node1" presStyleIdx="2" presStyleCnt="3" custScaleX="100000" custLinFactX="39001" custLinFactNeighborX="100000" custLinFactNeighborY="-2075">
        <dgm:presLayoutVars>
          <dgm:bulletEnabled val="1"/>
        </dgm:presLayoutVars>
      </dgm:prSet>
      <dgm:spPr/>
      <dgm:t>
        <a:bodyPr/>
        <a:lstStyle/>
        <a:p>
          <a:endParaRPr lang="zh-TW" altLang="en-US"/>
        </a:p>
      </dgm:t>
    </dgm:pt>
  </dgm:ptLst>
  <dgm:cxnLst>
    <dgm:cxn modelId="{310CD034-DB5C-4FEC-BBA6-00ABB2E43751}" type="presOf" srcId="{077F8EE0-FD3E-4CDF-BE26-D5028344568F}" destId="{4A712EED-A475-43B5-A5D1-90530FB0CB8D}" srcOrd="0" destOrd="0" presId="urn:microsoft.com/office/officeart/2005/8/layout/equation2"/>
    <dgm:cxn modelId="{40B5D927-798A-4705-8231-9E8182980BE5}" srcId="{A05C7029-EF97-4187-9459-E9CFF71ABD39}" destId="{AEEB65F3-0534-4C41-9B49-5ABDCEAADD35}" srcOrd="1" destOrd="0" parTransId="{7D42DF3A-2281-457A-875B-9A1927EB7D55}" sibTransId="{30A2CBFB-D9B1-47B5-8364-F0F2EDFCFB84}"/>
    <dgm:cxn modelId="{9851ED09-EF60-4175-BA2A-8B30D699C6A9}" type="presOf" srcId="{E861EF77-18BE-4915-9DB3-7B50A9680C17}" destId="{304481B8-657F-4198-AF9B-868ECC6E49C2}" srcOrd="0" destOrd="0" presId="urn:microsoft.com/office/officeart/2005/8/layout/equation2"/>
    <dgm:cxn modelId="{843048B7-CCB8-4079-9178-1DD9498B50DD}" type="presOf" srcId="{A05C7029-EF97-4187-9459-E9CFF71ABD39}" destId="{FBDB65F2-DC65-4C68-80D1-79B2EC371341}" srcOrd="0" destOrd="0" presId="urn:microsoft.com/office/officeart/2005/8/layout/equation2"/>
    <dgm:cxn modelId="{B109C754-6D56-4995-A312-BD3D765B15C4}" srcId="{A05C7029-EF97-4187-9459-E9CFF71ABD39}" destId="{E861EF77-18BE-4915-9DB3-7B50A9680C17}" srcOrd="2" destOrd="0" parTransId="{7760B543-A518-4220-884E-92ABF62375D8}" sibTransId="{BECAAF5A-EB48-411E-90A3-CBDDE754E6E2}"/>
    <dgm:cxn modelId="{1635BCCF-91AE-4560-B1EF-949EEADD9E6E}" srcId="{A05C7029-EF97-4187-9459-E9CFF71ABD39}" destId="{BC929411-7948-4313-B355-FC78D24DA2EF}" srcOrd="0" destOrd="0" parTransId="{0E375066-B5B0-46A9-B644-2CCAF822E7E9}" sibTransId="{077F8EE0-FD3E-4CDF-BE26-D5028344568F}"/>
    <dgm:cxn modelId="{1114CB13-FC63-4B7E-9262-DADAA2093DF4}" type="presOf" srcId="{30A2CBFB-D9B1-47B5-8364-F0F2EDFCFB84}" destId="{BB12BEF0-52BB-4BE5-9914-25B319A8854E}" srcOrd="1" destOrd="0" presId="urn:microsoft.com/office/officeart/2005/8/layout/equation2"/>
    <dgm:cxn modelId="{CBB0A5FA-98C2-46EF-9CBA-B773222DBC25}" type="presOf" srcId="{BC929411-7948-4313-B355-FC78D24DA2EF}" destId="{81882A36-B426-4EAF-8401-C129905EE4AE}" srcOrd="0" destOrd="0" presId="urn:microsoft.com/office/officeart/2005/8/layout/equation2"/>
    <dgm:cxn modelId="{B5B4B4AE-E355-4B26-AB5C-684D96D0503F}" type="presOf" srcId="{30A2CBFB-D9B1-47B5-8364-F0F2EDFCFB84}" destId="{E32A1CF3-91CD-4C93-A4F2-20BB281715AE}" srcOrd="0" destOrd="0" presId="urn:microsoft.com/office/officeart/2005/8/layout/equation2"/>
    <dgm:cxn modelId="{8604803F-E0CD-4418-99E6-AF1AFC389905}" type="presOf" srcId="{AEEB65F3-0534-4C41-9B49-5ABDCEAADD35}" destId="{A590FEF6-105C-4159-AC11-DCDE67B249CC}" srcOrd="0" destOrd="0" presId="urn:microsoft.com/office/officeart/2005/8/layout/equation2"/>
    <dgm:cxn modelId="{A802DB26-1AAF-498C-A93A-CC6575918886}" type="presParOf" srcId="{FBDB65F2-DC65-4C68-80D1-79B2EC371341}" destId="{3E04ADDA-D1FB-4A7C-81D6-F0D5A4AF82FA}" srcOrd="0" destOrd="0" presId="urn:microsoft.com/office/officeart/2005/8/layout/equation2"/>
    <dgm:cxn modelId="{05338944-AE3D-428C-B3A8-52C61A2E43F7}" type="presParOf" srcId="{3E04ADDA-D1FB-4A7C-81D6-F0D5A4AF82FA}" destId="{81882A36-B426-4EAF-8401-C129905EE4AE}" srcOrd="0" destOrd="0" presId="urn:microsoft.com/office/officeart/2005/8/layout/equation2"/>
    <dgm:cxn modelId="{6DDACF87-6B1D-47AF-8A06-06B084F534B3}" type="presParOf" srcId="{3E04ADDA-D1FB-4A7C-81D6-F0D5A4AF82FA}" destId="{3679B806-6775-48AA-A636-91BF70DE2219}" srcOrd="1" destOrd="0" presId="urn:microsoft.com/office/officeart/2005/8/layout/equation2"/>
    <dgm:cxn modelId="{1AE1977F-7BD2-4515-A1CA-C8069C4EC7C2}" type="presParOf" srcId="{3E04ADDA-D1FB-4A7C-81D6-F0D5A4AF82FA}" destId="{4A712EED-A475-43B5-A5D1-90530FB0CB8D}" srcOrd="2" destOrd="0" presId="urn:microsoft.com/office/officeart/2005/8/layout/equation2"/>
    <dgm:cxn modelId="{07915A25-05CD-4BE3-A66D-09CAFA236139}" type="presParOf" srcId="{3E04ADDA-D1FB-4A7C-81D6-F0D5A4AF82FA}" destId="{B2A9D987-F4B5-48C4-9825-EE9A9D5D74A9}" srcOrd="3" destOrd="0" presId="urn:microsoft.com/office/officeart/2005/8/layout/equation2"/>
    <dgm:cxn modelId="{EBFF4AC5-7C0A-41A7-8CA0-D24F3E5234A2}" type="presParOf" srcId="{3E04ADDA-D1FB-4A7C-81D6-F0D5A4AF82FA}" destId="{A590FEF6-105C-4159-AC11-DCDE67B249CC}" srcOrd="4" destOrd="0" presId="urn:microsoft.com/office/officeart/2005/8/layout/equation2"/>
    <dgm:cxn modelId="{EF3A6A7A-C04F-461C-9CA5-37055AC044BB}" type="presParOf" srcId="{FBDB65F2-DC65-4C68-80D1-79B2EC371341}" destId="{E32A1CF3-91CD-4C93-A4F2-20BB281715AE}" srcOrd="1" destOrd="0" presId="urn:microsoft.com/office/officeart/2005/8/layout/equation2"/>
    <dgm:cxn modelId="{F9E7A5EF-696B-4617-88A0-C75E43C162E9}" type="presParOf" srcId="{E32A1CF3-91CD-4C93-A4F2-20BB281715AE}" destId="{BB12BEF0-52BB-4BE5-9914-25B319A8854E}" srcOrd="0" destOrd="0" presId="urn:microsoft.com/office/officeart/2005/8/layout/equation2"/>
    <dgm:cxn modelId="{86102AEA-574C-4C1C-A386-DAF799D03502}" type="presParOf" srcId="{FBDB65F2-DC65-4C68-80D1-79B2EC371341}" destId="{304481B8-657F-4198-AF9B-868ECC6E49C2}"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05C7029-EF97-4187-9459-E9CFF71ABD39}" type="doc">
      <dgm:prSet loTypeId="urn:microsoft.com/office/officeart/2005/8/layout/equation2" loCatId="process" qsTypeId="urn:microsoft.com/office/officeart/2005/8/quickstyle/simple1" qsCatId="simple" csTypeId="urn:microsoft.com/office/officeart/2005/8/colors/colorful1#3" csCatId="colorful" phldr="1"/>
      <dgm:spPr/>
    </dgm:pt>
    <dgm:pt modelId="{BC929411-7948-4313-B355-FC78D24DA2EF}">
      <dgm:prSet phldrT="[テキスト]"/>
      <dgm:spPr/>
      <dgm:t>
        <a:bodyPr/>
        <a:lstStyle/>
        <a:p>
          <a:r>
            <a:rPr kumimoji="1" lang="zh-TW" altLang="en-US" dirty="0"/>
            <a:t>市場區隔：</a:t>
          </a:r>
          <a:endParaRPr kumimoji="1" lang="en-US" altLang="zh-TW" dirty="0"/>
        </a:p>
        <a:p>
          <a:r>
            <a:rPr kumimoji="1" lang="zh-TW" altLang="en-US" dirty="0"/>
            <a:t>親子</a:t>
          </a:r>
          <a:endParaRPr kumimoji="1" lang="ja-JP" altLang="en-US" dirty="0"/>
        </a:p>
      </dgm:t>
    </dgm:pt>
    <dgm:pt modelId="{0E375066-B5B0-46A9-B644-2CCAF822E7E9}" type="parTrans" cxnId="{1635BCCF-91AE-4560-B1EF-949EEADD9E6E}">
      <dgm:prSet/>
      <dgm:spPr/>
      <dgm:t>
        <a:bodyPr/>
        <a:lstStyle/>
        <a:p>
          <a:endParaRPr kumimoji="1" lang="ja-JP" altLang="en-US"/>
        </a:p>
      </dgm:t>
    </dgm:pt>
    <dgm:pt modelId="{077F8EE0-FD3E-4CDF-BE26-D5028344568F}" type="sibTrans" cxnId="{1635BCCF-91AE-4560-B1EF-949EEADD9E6E}">
      <dgm:prSet/>
      <dgm:spPr/>
      <dgm:t>
        <a:bodyPr/>
        <a:lstStyle/>
        <a:p>
          <a:endParaRPr kumimoji="1" lang="ja-JP" altLang="en-US"/>
        </a:p>
      </dgm:t>
    </dgm:pt>
    <dgm:pt modelId="{AEEB65F3-0534-4C41-9B49-5ABDCEAADD35}">
      <dgm:prSet phldrT="[テキスト]"/>
      <dgm:spPr/>
      <dgm:t>
        <a:bodyPr/>
        <a:lstStyle/>
        <a:p>
          <a:r>
            <a:rPr kumimoji="1" lang="zh-TW" altLang="en-US" dirty="0"/>
            <a:t>產品定位：</a:t>
          </a:r>
          <a:endParaRPr kumimoji="1" lang="en-US" altLang="zh-TW" dirty="0"/>
        </a:p>
        <a:p>
          <a:r>
            <a:rPr kumimoji="1" lang="zh-TW" altLang="en-US" dirty="0"/>
            <a:t>迪士尼樂園</a:t>
          </a:r>
          <a:endParaRPr kumimoji="1" lang="ja-JP" altLang="en-US" dirty="0"/>
        </a:p>
      </dgm:t>
    </dgm:pt>
    <dgm:pt modelId="{7D42DF3A-2281-457A-875B-9A1927EB7D55}" type="parTrans" cxnId="{40B5D927-798A-4705-8231-9E8182980BE5}">
      <dgm:prSet/>
      <dgm:spPr/>
      <dgm:t>
        <a:bodyPr/>
        <a:lstStyle/>
        <a:p>
          <a:endParaRPr kumimoji="1" lang="ja-JP" altLang="en-US"/>
        </a:p>
      </dgm:t>
    </dgm:pt>
    <dgm:pt modelId="{30A2CBFB-D9B1-47B5-8364-F0F2EDFCFB84}" type="sibTrans" cxnId="{40B5D927-798A-4705-8231-9E8182980BE5}">
      <dgm:prSet/>
      <dgm:spPr/>
      <dgm:t>
        <a:bodyPr/>
        <a:lstStyle/>
        <a:p>
          <a:endParaRPr kumimoji="1" lang="ja-JP" altLang="en-US"/>
        </a:p>
      </dgm:t>
    </dgm:pt>
    <dgm:pt modelId="{E861EF77-18BE-4915-9DB3-7B50A9680C17}">
      <dgm:prSet phldrT="[テキスト]"/>
      <dgm:spPr/>
      <dgm:t>
        <a:bodyPr/>
        <a:lstStyle/>
        <a:p>
          <a:r>
            <a:rPr kumimoji="1" lang="zh-TW" altLang="en-US" dirty="0"/>
            <a:t>區隔定位：</a:t>
          </a:r>
          <a:endParaRPr kumimoji="1" lang="en-US" altLang="zh-TW" dirty="0"/>
        </a:p>
        <a:p>
          <a:r>
            <a:rPr kumimoji="1" lang="zh-TW" altLang="en-US" dirty="0"/>
            <a:t>建立奇幻的世界來吸引家庭</a:t>
          </a:r>
          <a:endParaRPr kumimoji="1" lang="ja-JP" altLang="en-US" dirty="0"/>
        </a:p>
      </dgm:t>
    </dgm:pt>
    <dgm:pt modelId="{7760B543-A518-4220-884E-92ABF62375D8}" type="parTrans" cxnId="{B109C754-6D56-4995-A312-BD3D765B15C4}">
      <dgm:prSet/>
      <dgm:spPr/>
      <dgm:t>
        <a:bodyPr/>
        <a:lstStyle/>
        <a:p>
          <a:endParaRPr kumimoji="1" lang="ja-JP" altLang="en-US"/>
        </a:p>
      </dgm:t>
    </dgm:pt>
    <dgm:pt modelId="{BECAAF5A-EB48-411E-90A3-CBDDE754E6E2}" type="sibTrans" cxnId="{B109C754-6D56-4995-A312-BD3D765B15C4}">
      <dgm:prSet/>
      <dgm:spPr/>
      <dgm:t>
        <a:bodyPr/>
        <a:lstStyle/>
        <a:p>
          <a:endParaRPr kumimoji="1" lang="ja-JP" altLang="en-US"/>
        </a:p>
      </dgm:t>
    </dgm:pt>
    <dgm:pt modelId="{FBDB65F2-DC65-4C68-80D1-79B2EC371341}" type="pres">
      <dgm:prSet presAssocID="{A05C7029-EF97-4187-9459-E9CFF71ABD39}" presName="Name0" presStyleCnt="0">
        <dgm:presLayoutVars>
          <dgm:dir/>
          <dgm:resizeHandles val="exact"/>
        </dgm:presLayoutVars>
      </dgm:prSet>
      <dgm:spPr/>
    </dgm:pt>
    <dgm:pt modelId="{3E04ADDA-D1FB-4A7C-81D6-F0D5A4AF82FA}" type="pres">
      <dgm:prSet presAssocID="{A05C7029-EF97-4187-9459-E9CFF71ABD39}" presName="vNodes" presStyleCnt="0"/>
      <dgm:spPr/>
    </dgm:pt>
    <dgm:pt modelId="{81882A36-B426-4EAF-8401-C129905EE4AE}" type="pres">
      <dgm:prSet presAssocID="{BC929411-7948-4313-B355-FC78D24DA2EF}" presName="node" presStyleLbl="node1" presStyleIdx="0" presStyleCnt="3" custScaleX="330013">
        <dgm:presLayoutVars>
          <dgm:bulletEnabled val="1"/>
        </dgm:presLayoutVars>
      </dgm:prSet>
      <dgm:spPr/>
      <dgm:t>
        <a:bodyPr/>
        <a:lstStyle/>
        <a:p>
          <a:endParaRPr lang="zh-TW" altLang="en-US"/>
        </a:p>
      </dgm:t>
    </dgm:pt>
    <dgm:pt modelId="{3679B806-6775-48AA-A636-91BF70DE2219}" type="pres">
      <dgm:prSet presAssocID="{077F8EE0-FD3E-4CDF-BE26-D5028344568F}" presName="spacerT" presStyleCnt="0"/>
      <dgm:spPr/>
    </dgm:pt>
    <dgm:pt modelId="{4A712EED-A475-43B5-A5D1-90530FB0CB8D}" type="pres">
      <dgm:prSet presAssocID="{077F8EE0-FD3E-4CDF-BE26-D5028344568F}" presName="sibTrans" presStyleLbl="sibTrans2D1" presStyleIdx="0" presStyleCnt="2"/>
      <dgm:spPr>
        <a:prstGeom prst="downArrow">
          <a:avLst/>
        </a:prstGeom>
      </dgm:spPr>
      <dgm:t>
        <a:bodyPr/>
        <a:lstStyle/>
        <a:p>
          <a:endParaRPr lang="zh-TW" altLang="en-US"/>
        </a:p>
      </dgm:t>
    </dgm:pt>
    <dgm:pt modelId="{B2A9D987-F4B5-48C4-9825-EE9A9D5D74A9}" type="pres">
      <dgm:prSet presAssocID="{077F8EE0-FD3E-4CDF-BE26-D5028344568F}" presName="spacerB" presStyleCnt="0"/>
      <dgm:spPr/>
    </dgm:pt>
    <dgm:pt modelId="{A590FEF6-105C-4159-AC11-DCDE67B249CC}" type="pres">
      <dgm:prSet presAssocID="{AEEB65F3-0534-4C41-9B49-5ABDCEAADD35}" presName="node" presStyleLbl="node1" presStyleIdx="1" presStyleCnt="3" custScaleX="330013">
        <dgm:presLayoutVars>
          <dgm:bulletEnabled val="1"/>
        </dgm:presLayoutVars>
      </dgm:prSet>
      <dgm:spPr/>
      <dgm:t>
        <a:bodyPr/>
        <a:lstStyle/>
        <a:p>
          <a:endParaRPr lang="zh-TW" altLang="en-US"/>
        </a:p>
      </dgm:t>
    </dgm:pt>
    <dgm:pt modelId="{E32A1CF3-91CD-4C93-A4F2-20BB281715AE}" type="pres">
      <dgm:prSet presAssocID="{A05C7029-EF97-4187-9459-E9CFF71ABD39}" presName="sibTransLast" presStyleLbl="sibTrans2D1" presStyleIdx="1" presStyleCnt="2" custLinFactNeighborX="-77547" custLinFactNeighborY="-2073"/>
      <dgm:spPr>
        <a:prstGeom prst="leftRightArrow">
          <a:avLst/>
        </a:prstGeom>
      </dgm:spPr>
      <dgm:t>
        <a:bodyPr/>
        <a:lstStyle/>
        <a:p>
          <a:endParaRPr lang="zh-TW" altLang="en-US"/>
        </a:p>
      </dgm:t>
    </dgm:pt>
    <dgm:pt modelId="{BB12BEF0-52BB-4BE5-9914-25B319A8854E}" type="pres">
      <dgm:prSet presAssocID="{A05C7029-EF97-4187-9459-E9CFF71ABD39}" presName="connectorText" presStyleLbl="sibTrans2D1" presStyleIdx="1" presStyleCnt="2"/>
      <dgm:spPr/>
      <dgm:t>
        <a:bodyPr/>
        <a:lstStyle/>
        <a:p>
          <a:endParaRPr lang="zh-TW" altLang="en-US"/>
        </a:p>
      </dgm:t>
    </dgm:pt>
    <dgm:pt modelId="{304481B8-657F-4198-AF9B-868ECC6E49C2}" type="pres">
      <dgm:prSet presAssocID="{A05C7029-EF97-4187-9459-E9CFF71ABD39}" presName="lastNode" presStyleLbl="node1" presStyleIdx="2" presStyleCnt="3" custScaleX="100000" custLinFactX="39001" custLinFactNeighborX="100000" custLinFactNeighborY="-2075">
        <dgm:presLayoutVars>
          <dgm:bulletEnabled val="1"/>
        </dgm:presLayoutVars>
      </dgm:prSet>
      <dgm:spPr/>
      <dgm:t>
        <a:bodyPr/>
        <a:lstStyle/>
        <a:p>
          <a:endParaRPr lang="zh-TW" altLang="en-US"/>
        </a:p>
      </dgm:t>
    </dgm:pt>
  </dgm:ptLst>
  <dgm:cxnLst>
    <dgm:cxn modelId="{38DC09FA-0FED-46A3-8112-A1716B766113}" type="presOf" srcId="{AEEB65F3-0534-4C41-9B49-5ABDCEAADD35}" destId="{A590FEF6-105C-4159-AC11-DCDE67B249CC}" srcOrd="0" destOrd="0" presId="urn:microsoft.com/office/officeart/2005/8/layout/equation2"/>
    <dgm:cxn modelId="{B109C754-6D56-4995-A312-BD3D765B15C4}" srcId="{A05C7029-EF97-4187-9459-E9CFF71ABD39}" destId="{E861EF77-18BE-4915-9DB3-7B50A9680C17}" srcOrd="2" destOrd="0" parTransId="{7760B543-A518-4220-884E-92ABF62375D8}" sibTransId="{BECAAF5A-EB48-411E-90A3-CBDDE754E6E2}"/>
    <dgm:cxn modelId="{1DDD6FC7-E8A9-4AA6-96B5-B49F3654C5B4}" type="presOf" srcId="{30A2CBFB-D9B1-47B5-8364-F0F2EDFCFB84}" destId="{E32A1CF3-91CD-4C93-A4F2-20BB281715AE}" srcOrd="0" destOrd="0" presId="urn:microsoft.com/office/officeart/2005/8/layout/equation2"/>
    <dgm:cxn modelId="{40B5D927-798A-4705-8231-9E8182980BE5}" srcId="{A05C7029-EF97-4187-9459-E9CFF71ABD39}" destId="{AEEB65F3-0534-4C41-9B49-5ABDCEAADD35}" srcOrd="1" destOrd="0" parTransId="{7D42DF3A-2281-457A-875B-9A1927EB7D55}" sibTransId="{30A2CBFB-D9B1-47B5-8364-F0F2EDFCFB84}"/>
    <dgm:cxn modelId="{69DA0ECA-B401-4A0D-BD84-1A25A88347B1}" type="presOf" srcId="{077F8EE0-FD3E-4CDF-BE26-D5028344568F}" destId="{4A712EED-A475-43B5-A5D1-90530FB0CB8D}" srcOrd="0" destOrd="0" presId="urn:microsoft.com/office/officeart/2005/8/layout/equation2"/>
    <dgm:cxn modelId="{50AB9371-3C7D-493B-9297-2A8099A1513D}" type="presOf" srcId="{A05C7029-EF97-4187-9459-E9CFF71ABD39}" destId="{FBDB65F2-DC65-4C68-80D1-79B2EC371341}" srcOrd="0" destOrd="0" presId="urn:microsoft.com/office/officeart/2005/8/layout/equation2"/>
    <dgm:cxn modelId="{E9083D36-18F7-4660-B4C2-6050F76D3D90}" type="presOf" srcId="{E861EF77-18BE-4915-9DB3-7B50A9680C17}" destId="{304481B8-657F-4198-AF9B-868ECC6E49C2}" srcOrd="0" destOrd="0" presId="urn:microsoft.com/office/officeart/2005/8/layout/equation2"/>
    <dgm:cxn modelId="{FF095ED0-B032-498F-90CB-2D9C761EBF13}" type="presOf" srcId="{BC929411-7948-4313-B355-FC78D24DA2EF}" destId="{81882A36-B426-4EAF-8401-C129905EE4AE}" srcOrd="0" destOrd="0" presId="urn:microsoft.com/office/officeart/2005/8/layout/equation2"/>
    <dgm:cxn modelId="{1635BCCF-91AE-4560-B1EF-949EEADD9E6E}" srcId="{A05C7029-EF97-4187-9459-E9CFF71ABD39}" destId="{BC929411-7948-4313-B355-FC78D24DA2EF}" srcOrd="0" destOrd="0" parTransId="{0E375066-B5B0-46A9-B644-2CCAF822E7E9}" sibTransId="{077F8EE0-FD3E-4CDF-BE26-D5028344568F}"/>
    <dgm:cxn modelId="{6E35792F-50ED-4693-BC51-737EC7508B97}" type="presOf" srcId="{30A2CBFB-D9B1-47B5-8364-F0F2EDFCFB84}" destId="{BB12BEF0-52BB-4BE5-9914-25B319A8854E}" srcOrd="1" destOrd="0" presId="urn:microsoft.com/office/officeart/2005/8/layout/equation2"/>
    <dgm:cxn modelId="{EEC0940B-8512-4132-B04D-F296941D747C}" type="presParOf" srcId="{FBDB65F2-DC65-4C68-80D1-79B2EC371341}" destId="{3E04ADDA-D1FB-4A7C-81D6-F0D5A4AF82FA}" srcOrd="0" destOrd="0" presId="urn:microsoft.com/office/officeart/2005/8/layout/equation2"/>
    <dgm:cxn modelId="{129A02F4-8721-41C1-AED0-8D9E521C5000}" type="presParOf" srcId="{3E04ADDA-D1FB-4A7C-81D6-F0D5A4AF82FA}" destId="{81882A36-B426-4EAF-8401-C129905EE4AE}" srcOrd="0" destOrd="0" presId="urn:microsoft.com/office/officeart/2005/8/layout/equation2"/>
    <dgm:cxn modelId="{0A9F668C-BBD1-4AA8-BB2F-3426FEE3293F}" type="presParOf" srcId="{3E04ADDA-D1FB-4A7C-81D6-F0D5A4AF82FA}" destId="{3679B806-6775-48AA-A636-91BF70DE2219}" srcOrd="1" destOrd="0" presId="urn:microsoft.com/office/officeart/2005/8/layout/equation2"/>
    <dgm:cxn modelId="{CD56AF5C-A4E0-4B56-BC01-321D45B4D6A1}" type="presParOf" srcId="{3E04ADDA-D1FB-4A7C-81D6-F0D5A4AF82FA}" destId="{4A712EED-A475-43B5-A5D1-90530FB0CB8D}" srcOrd="2" destOrd="0" presId="urn:microsoft.com/office/officeart/2005/8/layout/equation2"/>
    <dgm:cxn modelId="{4E186F7E-80A5-40DB-82BF-63D6F78AB83E}" type="presParOf" srcId="{3E04ADDA-D1FB-4A7C-81D6-F0D5A4AF82FA}" destId="{B2A9D987-F4B5-48C4-9825-EE9A9D5D74A9}" srcOrd="3" destOrd="0" presId="urn:microsoft.com/office/officeart/2005/8/layout/equation2"/>
    <dgm:cxn modelId="{C853D266-76DA-4612-B9A0-56CF3279488E}" type="presParOf" srcId="{3E04ADDA-D1FB-4A7C-81D6-F0D5A4AF82FA}" destId="{A590FEF6-105C-4159-AC11-DCDE67B249CC}" srcOrd="4" destOrd="0" presId="urn:microsoft.com/office/officeart/2005/8/layout/equation2"/>
    <dgm:cxn modelId="{4F0C1309-EC97-4442-9C1D-2DE6BA9CA134}" type="presParOf" srcId="{FBDB65F2-DC65-4C68-80D1-79B2EC371341}" destId="{E32A1CF3-91CD-4C93-A4F2-20BB281715AE}" srcOrd="1" destOrd="0" presId="urn:microsoft.com/office/officeart/2005/8/layout/equation2"/>
    <dgm:cxn modelId="{B8C31087-C83E-4C6B-BF99-1D2D1C8A46D4}" type="presParOf" srcId="{E32A1CF3-91CD-4C93-A4F2-20BB281715AE}" destId="{BB12BEF0-52BB-4BE5-9914-25B319A8854E}" srcOrd="0" destOrd="0" presId="urn:microsoft.com/office/officeart/2005/8/layout/equation2"/>
    <dgm:cxn modelId="{7A1D3123-4271-44BA-9623-2EA79BDC0CEE}" type="presParOf" srcId="{FBDB65F2-DC65-4C68-80D1-79B2EC371341}" destId="{304481B8-657F-4198-AF9B-868ECC6E49C2}"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8D0E29-6324-4B51-87B4-4D6B2000A10A}" type="doc">
      <dgm:prSet loTypeId="urn:microsoft.com/office/officeart/2005/8/layout/hierarchy2" loCatId="hierarchy" qsTypeId="urn:microsoft.com/office/officeart/2005/8/quickstyle/simple1" qsCatId="simple" csTypeId="urn:microsoft.com/office/officeart/2005/8/colors/colorful2" csCatId="colorful" phldr="1"/>
      <dgm:spPr/>
      <dgm:t>
        <a:bodyPr/>
        <a:lstStyle/>
        <a:p>
          <a:endParaRPr lang="zh-TW" altLang="en-US"/>
        </a:p>
      </dgm:t>
    </dgm:pt>
    <dgm:pt modelId="{287FEE5A-36CF-4C64-B9C3-C782730067DE}">
      <dgm:prSet phldrT="[文字]"/>
      <dgm:spPr/>
      <dgm:t>
        <a:bodyPr/>
        <a:lstStyle/>
        <a:p>
          <a:r>
            <a:rPr lang="zh-TW" altLang="en-US" dirty="0">
              <a:solidFill>
                <a:schemeClr val="bg1"/>
              </a:solidFill>
            </a:rPr>
            <a:t>行銷內容</a:t>
          </a:r>
        </a:p>
      </dgm:t>
    </dgm:pt>
    <dgm:pt modelId="{1B5B6E93-CB22-44D7-BC25-22E32B834B7F}" type="parTrans" cxnId="{D26F1A67-221A-4CF9-AC86-6991F0ED3D6D}">
      <dgm:prSet/>
      <dgm:spPr/>
      <dgm:t>
        <a:bodyPr/>
        <a:lstStyle/>
        <a:p>
          <a:endParaRPr lang="zh-TW" altLang="en-US">
            <a:solidFill>
              <a:schemeClr val="bg1"/>
            </a:solidFill>
          </a:endParaRPr>
        </a:p>
      </dgm:t>
    </dgm:pt>
    <dgm:pt modelId="{BB351F07-04A1-49AD-86F8-4A3008425F8C}" type="sibTrans" cxnId="{D26F1A67-221A-4CF9-AC86-6991F0ED3D6D}">
      <dgm:prSet/>
      <dgm:spPr/>
      <dgm:t>
        <a:bodyPr/>
        <a:lstStyle/>
        <a:p>
          <a:endParaRPr lang="zh-TW" altLang="en-US">
            <a:solidFill>
              <a:schemeClr val="bg1"/>
            </a:solidFill>
          </a:endParaRPr>
        </a:p>
      </dgm:t>
    </dgm:pt>
    <dgm:pt modelId="{6200DA30-BBFD-489A-B4C5-2A75514DC598}">
      <dgm:prSet phldrT="[文字]"/>
      <dgm:spPr/>
      <dgm:t>
        <a:bodyPr/>
        <a:lstStyle/>
        <a:p>
          <a:r>
            <a:rPr lang="zh-TW" altLang="en-US" dirty="0">
              <a:solidFill>
                <a:schemeClr val="bg1"/>
              </a:solidFill>
            </a:rPr>
            <a:t>媒體傳播</a:t>
          </a:r>
        </a:p>
      </dgm:t>
    </dgm:pt>
    <dgm:pt modelId="{7FF2F3E9-5E56-4094-AAB2-F8F476CFF249}" type="parTrans" cxnId="{FD48CD80-7DEE-48EB-A3C1-50EAFD34F4B0}">
      <dgm:prSet/>
      <dgm:spPr/>
      <dgm:t>
        <a:bodyPr/>
        <a:lstStyle/>
        <a:p>
          <a:endParaRPr lang="zh-TW" altLang="en-US">
            <a:solidFill>
              <a:schemeClr val="bg1"/>
            </a:solidFill>
          </a:endParaRPr>
        </a:p>
      </dgm:t>
    </dgm:pt>
    <dgm:pt modelId="{160E65A1-AEA6-45E3-B05A-538F75F4AF94}" type="sibTrans" cxnId="{FD48CD80-7DEE-48EB-A3C1-50EAFD34F4B0}">
      <dgm:prSet/>
      <dgm:spPr/>
      <dgm:t>
        <a:bodyPr/>
        <a:lstStyle/>
        <a:p>
          <a:endParaRPr lang="zh-TW" altLang="en-US">
            <a:solidFill>
              <a:schemeClr val="bg1"/>
            </a:solidFill>
          </a:endParaRPr>
        </a:p>
      </dgm:t>
    </dgm:pt>
    <dgm:pt modelId="{27AB6491-992E-4FBE-9706-54355FFD6788}">
      <dgm:prSet phldrT="[文字]"/>
      <dgm:spPr/>
      <dgm:t>
        <a:bodyPr/>
        <a:lstStyle/>
        <a:p>
          <a:r>
            <a:rPr lang="zh-TW" altLang="en-US" dirty="0">
              <a:solidFill>
                <a:schemeClr val="bg1"/>
              </a:solidFill>
            </a:rPr>
            <a:t>市場</a:t>
          </a:r>
          <a:r>
            <a:rPr lang="en-US" altLang="zh-TW" dirty="0">
              <a:solidFill>
                <a:schemeClr val="bg1"/>
              </a:solidFill>
            </a:rPr>
            <a:t>1</a:t>
          </a:r>
          <a:endParaRPr lang="zh-TW" altLang="en-US" dirty="0">
            <a:solidFill>
              <a:schemeClr val="bg1"/>
            </a:solidFill>
          </a:endParaRPr>
        </a:p>
      </dgm:t>
    </dgm:pt>
    <dgm:pt modelId="{61BBC0D7-29DE-4355-BEF5-CE262A9B9B28}" type="parTrans" cxnId="{40E3B1EB-17B6-41A1-953D-FAF7C47CBA84}">
      <dgm:prSet/>
      <dgm:spPr/>
      <dgm:t>
        <a:bodyPr/>
        <a:lstStyle/>
        <a:p>
          <a:endParaRPr lang="zh-TW" altLang="en-US">
            <a:solidFill>
              <a:schemeClr val="bg1"/>
            </a:solidFill>
          </a:endParaRPr>
        </a:p>
      </dgm:t>
    </dgm:pt>
    <dgm:pt modelId="{F3720A53-D47B-4D3B-A265-53864DA97815}" type="sibTrans" cxnId="{40E3B1EB-17B6-41A1-953D-FAF7C47CBA84}">
      <dgm:prSet/>
      <dgm:spPr/>
      <dgm:t>
        <a:bodyPr/>
        <a:lstStyle/>
        <a:p>
          <a:endParaRPr lang="zh-TW" altLang="en-US">
            <a:solidFill>
              <a:schemeClr val="bg1"/>
            </a:solidFill>
          </a:endParaRPr>
        </a:p>
      </dgm:t>
    </dgm:pt>
    <dgm:pt modelId="{6997C3CA-01F8-4BFA-89B7-813F1ABCC192}">
      <dgm:prSet/>
      <dgm:spPr/>
      <dgm:t>
        <a:bodyPr/>
        <a:lstStyle/>
        <a:p>
          <a:r>
            <a:rPr lang="zh-TW" altLang="en-US" dirty="0">
              <a:solidFill>
                <a:schemeClr val="bg1"/>
              </a:solidFill>
            </a:rPr>
            <a:t>產品</a:t>
          </a:r>
        </a:p>
      </dgm:t>
    </dgm:pt>
    <dgm:pt modelId="{F251BAE1-551C-43C8-9A74-5D7DCB2FCEDE}" type="parTrans" cxnId="{FE5AF4DE-400C-43FB-B8EB-61D7984B3152}">
      <dgm:prSet/>
      <dgm:spPr/>
      <dgm:t>
        <a:bodyPr/>
        <a:lstStyle/>
        <a:p>
          <a:endParaRPr lang="zh-TW" altLang="en-US">
            <a:solidFill>
              <a:schemeClr val="bg1"/>
            </a:solidFill>
          </a:endParaRPr>
        </a:p>
      </dgm:t>
    </dgm:pt>
    <dgm:pt modelId="{8113D76A-0E2D-4C54-AE55-4118747EDE20}" type="sibTrans" cxnId="{FE5AF4DE-400C-43FB-B8EB-61D7984B3152}">
      <dgm:prSet/>
      <dgm:spPr/>
      <dgm:t>
        <a:bodyPr/>
        <a:lstStyle/>
        <a:p>
          <a:endParaRPr lang="zh-TW" altLang="en-US">
            <a:solidFill>
              <a:schemeClr val="bg1"/>
            </a:solidFill>
          </a:endParaRPr>
        </a:p>
      </dgm:t>
    </dgm:pt>
    <dgm:pt modelId="{44074235-DAE3-44A8-99F3-80AD28002FB9}">
      <dgm:prSet/>
      <dgm:spPr/>
      <dgm:t>
        <a:bodyPr/>
        <a:lstStyle/>
        <a:p>
          <a:r>
            <a:rPr lang="zh-TW" altLang="en-US" dirty="0">
              <a:solidFill>
                <a:schemeClr val="bg1"/>
              </a:solidFill>
            </a:rPr>
            <a:t>市場</a:t>
          </a:r>
          <a:r>
            <a:rPr lang="en-US" altLang="zh-TW" dirty="0">
              <a:solidFill>
                <a:schemeClr val="bg1"/>
              </a:solidFill>
            </a:rPr>
            <a:t>2</a:t>
          </a:r>
          <a:endParaRPr lang="zh-TW" altLang="en-US" dirty="0">
            <a:solidFill>
              <a:schemeClr val="bg1"/>
            </a:solidFill>
          </a:endParaRPr>
        </a:p>
      </dgm:t>
    </dgm:pt>
    <dgm:pt modelId="{43C7BC7C-0E6B-48FA-9329-7F8DFE27B8F3}" type="parTrans" cxnId="{BA7E0CC1-78D5-4D73-B7F0-BFC6C14BB697}">
      <dgm:prSet/>
      <dgm:spPr/>
      <dgm:t>
        <a:bodyPr/>
        <a:lstStyle/>
        <a:p>
          <a:endParaRPr lang="zh-TW" altLang="en-US">
            <a:solidFill>
              <a:schemeClr val="bg1"/>
            </a:solidFill>
          </a:endParaRPr>
        </a:p>
      </dgm:t>
    </dgm:pt>
    <dgm:pt modelId="{9D8F8656-89C6-4A40-9D80-7BEC71B7B28D}" type="sibTrans" cxnId="{BA7E0CC1-78D5-4D73-B7F0-BFC6C14BB697}">
      <dgm:prSet/>
      <dgm:spPr/>
      <dgm:t>
        <a:bodyPr/>
        <a:lstStyle/>
        <a:p>
          <a:endParaRPr lang="zh-TW" altLang="en-US">
            <a:solidFill>
              <a:schemeClr val="bg1"/>
            </a:solidFill>
          </a:endParaRPr>
        </a:p>
      </dgm:t>
    </dgm:pt>
    <dgm:pt modelId="{2E40ED4C-3627-4E06-B074-572D99FD3A08}">
      <dgm:prSet/>
      <dgm:spPr/>
      <dgm:t>
        <a:bodyPr/>
        <a:lstStyle/>
        <a:p>
          <a:r>
            <a:rPr lang="zh-TW" altLang="en-US" dirty="0">
              <a:solidFill>
                <a:schemeClr val="bg1"/>
              </a:solidFill>
            </a:rPr>
            <a:t>市場</a:t>
          </a:r>
          <a:r>
            <a:rPr lang="en-US" altLang="zh-TW" dirty="0">
              <a:solidFill>
                <a:schemeClr val="bg1"/>
              </a:solidFill>
            </a:rPr>
            <a:t>3</a:t>
          </a:r>
          <a:endParaRPr lang="zh-TW" altLang="en-US" dirty="0">
            <a:solidFill>
              <a:schemeClr val="bg1"/>
            </a:solidFill>
          </a:endParaRPr>
        </a:p>
      </dgm:t>
    </dgm:pt>
    <dgm:pt modelId="{F48C9881-BD88-442E-94E8-4E4185A7285F}" type="parTrans" cxnId="{D5BE7B7F-4987-442B-81CF-E08778E52F1E}">
      <dgm:prSet/>
      <dgm:spPr/>
      <dgm:t>
        <a:bodyPr/>
        <a:lstStyle/>
        <a:p>
          <a:endParaRPr lang="zh-TW" altLang="en-US">
            <a:solidFill>
              <a:schemeClr val="bg1"/>
            </a:solidFill>
          </a:endParaRPr>
        </a:p>
      </dgm:t>
    </dgm:pt>
    <dgm:pt modelId="{19FBC233-ED06-4762-9823-9F80E1C5C9CC}" type="sibTrans" cxnId="{D5BE7B7F-4987-442B-81CF-E08778E52F1E}">
      <dgm:prSet/>
      <dgm:spPr/>
      <dgm:t>
        <a:bodyPr/>
        <a:lstStyle/>
        <a:p>
          <a:endParaRPr lang="zh-TW" altLang="en-US">
            <a:solidFill>
              <a:schemeClr val="bg1"/>
            </a:solidFill>
          </a:endParaRPr>
        </a:p>
      </dgm:t>
    </dgm:pt>
    <dgm:pt modelId="{A49D3849-DAFF-4FF4-A33A-9F8A961CB99E}" type="pres">
      <dgm:prSet presAssocID="{6C8D0E29-6324-4B51-87B4-4D6B2000A10A}" presName="diagram" presStyleCnt="0">
        <dgm:presLayoutVars>
          <dgm:chPref val="1"/>
          <dgm:dir/>
          <dgm:animOne val="branch"/>
          <dgm:animLvl val="lvl"/>
          <dgm:resizeHandles val="exact"/>
        </dgm:presLayoutVars>
      </dgm:prSet>
      <dgm:spPr/>
      <dgm:t>
        <a:bodyPr/>
        <a:lstStyle/>
        <a:p>
          <a:endParaRPr lang="zh-TW" altLang="en-US"/>
        </a:p>
      </dgm:t>
    </dgm:pt>
    <dgm:pt modelId="{02C6E434-1E62-4A28-80F4-BF129ECA3E74}" type="pres">
      <dgm:prSet presAssocID="{6997C3CA-01F8-4BFA-89B7-813F1ABCC192}" presName="root1" presStyleCnt="0"/>
      <dgm:spPr/>
    </dgm:pt>
    <dgm:pt modelId="{3A09013A-61EE-4FF9-B9D7-F63038E45E47}" type="pres">
      <dgm:prSet presAssocID="{6997C3CA-01F8-4BFA-89B7-813F1ABCC192}" presName="LevelOneTextNode" presStyleLbl="node0" presStyleIdx="0" presStyleCnt="1">
        <dgm:presLayoutVars>
          <dgm:chPref val="3"/>
        </dgm:presLayoutVars>
      </dgm:prSet>
      <dgm:spPr/>
      <dgm:t>
        <a:bodyPr/>
        <a:lstStyle/>
        <a:p>
          <a:endParaRPr lang="zh-TW" altLang="en-US"/>
        </a:p>
      </dgm:t>
    </dgm:pt>
    <dgm:pt modelId="{7EB97F0D-D7C5-4401-AC4C-4587205BF360}" type="pres">
      <dgm:prSet presAssocID="{6997C3CA-01F8-4BFA-89B7-813F1ABCC192}" presName="level2hierChild" presStyleCnt="0"/>
      <dgm:spPr/>
    </dgm:pt>
    <dgm:pt modelId="{222E424F-1645-480B-9F38-C6EBF2DC6A94}" type="pres">
      <dgm:prSet presAssocID="{1B5B6E93-CB22-44D7-BC25-22E32B834B7F}" presName="conn2-1" presStyleLbl="parChTrans1D2" presStyleIdx="0" presStyleCnt="1"/>
      <dgm:spPr/>
      <dgm:t>
        <a:bodyPr/>
        <a:lstStyle/>
        <a:p>
          <a:endParaRPr lang="zh-TW" altLang="en-US"/>
        </a:p>
      </dgm:t>
    </dgm:pt>
    <dgm:pt modelId="{C36E67EE-1201-4C50-A20D-435A6EE24F54}" type="pres">
      <dgm:prSet presAssocID="{1B5B6E93-CB22-44D7-BC25-22E32B834B7F}" presName="connTx" presStyleLbl="parChTrans1D2" presStyleIdx="0" presStyleCnt="1"/>
      <dgm:spPr/>
      <dgm:t>
        <a:bodyPr/>
        <a:lstStyle/>
        <a:p>
          <a:endParaRPr lang="zh-TW" altLang="en-US"/>
        </a:p>
      </dgm:t>
    </dgm:pt>
    <dgm:pt modelId="{1280EA96-E0B9-4071-A929-1E577C8B22A8}" type="pres">
      <dgm:prSet presAssocID="{287FEE5A-36CF-4C64-B9C3-C782730067DE}" presName="root2" presStyleCnt="0"/>
      <dgm:spPr/>
    </dgm:pt>
    <dgm:pt modelId="{2CBF53DC-579F-4C7A-BDB7-05E86E86E14E}" type="pres">
      <dgm:prSet presAssocID="{287FEE5A-36CF-4C64-B9C3-C782730067DE}" presName="LevelTwoTextNode" presStyleLbl="node2" presStyleIdx="0" presStyleCnt="1">
        <dgm:presLayoutVars>
          <dgm:chPref val="3"/>
        </dgm:presLayoutVars>
      </dgm:prSet>
      <dgm:spPr/>
      <dgm:t>
        <a:bodyPr/>
        <a:lstStyle/>
        <a:p>
          <a:endParaRPr lang="zh-TW" altLang="en-US"/>
        </a:p>
      </dgm:t>
    </dgm:pt>
    <dgm:pt modelId="{5E9D5F80-2CA8-4AEB-891A-D5C8935B08F5}" type="pres">
      <dgm:prSet presAssocID="{287FEE5A-36CF-4C64-B9C3-C782730067DE}" presName="level3hierChild" presStyleCnt="0"/>
      <dgm:spPr/>
    </dgm:pt>
    <dgm:pt modelId="{4F608827-76BE-42D2-8E52-128F6BB47344}" type="pres">
      <dgm:prSet presAssocID="{7FF2F3E9-5E56-4094-AAB2-F8F476CFF249}" presName="conn2-1" presStyleLbl="parChTrans1D3" presStyleIdx="0" presStyleCnt="1"/>
      <dgm:spPr/>
      <dgm:t>
        <a:bodyPr/>
        <a:lstStyle/>
        <a:p>
          <a:endParaRPr lang="zh-TW" altLang="en-US"/>
        </a:p>
      </dgm:t>
    </dgm:pt>
    <dgm:pt modelId="{3A77554B-9E8A-449E-B139-656E02888584}" type="pres">
      <dgm:prSet presAssocID="{7FF2F3E9-5E56-4094-AAB2-F8F476CFF249}" presName="connTx" presStyleLbl="parChTrans1D3" presStyleIdx="0" presStyleCnt="1"/>
      <dgm:spPr/>
      <dgm:t>
        <a:bodyPr/>
        <a:lstStyle/>
        <a:p>
          <a:endParaRPr lang="zh-TW" altLang="en-US"/>
        </a:p>
      </dgm:t>
    </dgm:pt>
    <dgm:pt modelId="{E1C01E7B-3474-4ED9-9085-3AEAEC40C270}" type="pres">
      <dgm:prSet presAssocID="{6200DA30-BBFD-489A-B4C5-2A75514DC598}" presName="root2" presStyleCnt="0"/>
      <dgm:spPr/>
    </dgm:pt>
    <dgm:pt modelId="{0D94951E-CC36-458E-817A-69286CB13F4A}" type="pres">
      <dgm:prSet presAssocID="{6200DA30-BBFD-489A-B4C5-2A75514DC598}" presName="LevelTwoTextNode" presStyleLbl="node3" presStyleIdx="0" presStyleCnt="1">
        <dgm:presLayoutVars>
          <dgm:chPref val="3"/>
        </dgm:presLayoutVars>
      </dgm:prSet>
      <dgm:spPr/>
      <dgm:t>
        <a:bodyPr/>
        <a:lstStyle/>
        <a:p>
          <a:endParaRPr lang="zh-TW" altLang="en-US"/>
        </a:p>
      </dgm:t>
    </dgm:pt>
    <dgm:pt modelId="{B145CAD8-6D66-49D0-9A2C-7F94B97AF659}" type="pres">
      <dgm:prSet presAssocID="{6200DA30-BBFD-489A-B4C5-2A75514DC598}" presName="level3hierChild" presStyleCnt="0"/>
      <dgm:spPr/>
    </dgm:pt>
    <dgm:pt modelId="{27F43E5A-0368-4921-8430-91DB65712EE3}" type="pres">
      <dgm:prSet presAssocID="{61BBC0D7-29DE-4355-BEF5-CE262A9B9B28}" presName="conn2-1" presStyleLbl="parChTrans1D4" presStyleIdx="0" presStyleCnt="3"/>
      <dgm:spPr/>
      <dgm:t>
        <a:bodyPr/>
        <a:lstStyle/>
        <a:p>
          <a:endParaRPr lang="zh-TW" altLang="en-US"/>
        </a:p>
      </dgm:t>
    </dgm:pt>
    <dgm:pt modelId="{EEDAA53F-FA63-4187-9D65-63731CA2C293}" type="pres">
      <dgm:prSet presAssocID="{61BBC0D7-29DE-4355-BEF5-CE262A9B9B28}" presName="connTx" presStyleLbl="parChTrans1D4" presStyleIdx="0" presStyleCnt="3"/>
      <dgm:spPr/>
      <dgm:t>
        <a:bodyPr/>
        <a:lstStyle/>
        <a:p>
          <a:endParaRPr lang="zh-TW" altLang="en-US"/>
        </a:p>
      </dgm:t>
    </dgm:pt>
    <dgm:pt modelId="{951346F7-4848-4F74-8D2E-96F19895497C}" type="pres">
      <dgm:prSet presAssocID="{27AB6491-992E-4FBE-9706-54355FFD6788}" presName="root2" presStyleCnt="0"/>
      <dgm:spPr/>
    </dgm:pt>
    <dgm:pt modelId="{48849BB6-3C55-4231-A7D1-E4930636EBFF}" type="pres">
      <dgm:prSet presAssocID="{27AB6491-992E-4FBE-9706-54355FFD6788}" presName="LevelTwoTextNode" presStyleLbl="node4" presStyleIdx="0" presStyleCnt="3">
        <dgm:presLayoutVars>
          <dgm:chPref val="3"/>
        </dgm:presLayoutVars>
      </dgm:prSet>
      <dgm:spPr/>
      <dgm:t>
        <a:bodyPr/>
        <a:lstStyle/>
        <a:p>
          <a:endParaRPr lang="zh-TW" altLang="en-US"/>
        </a:p>
      </dgm:t>
    </dgm:pt>
    <dgm:pt modelId="{7DE3CC75-CC97-4E14-9591-5C368F1CC714}" type="pres">
      <dgm:prSet presAssocID="{27AB6491-992E-4FBE-9706-54355FFD6788}" presName="level3hierChild" presStyleCnt="0"/>
      <dgm:spPr/>
    </dgm:pt>
    <dgm:pt modelId="{FDF13ACD-793A-4084-9168-A644CBA2C40C}" type="pres">
      <dgm:prSet presAssocID="{43C7BC7C-0E6B-48FA-9329-7F8DFE27B8F3}" presName="conn2-1" presStyleLbl="parChTrans1D4" presStyleIdx="1" presStyleCnt="3"/>
      <dgm:spPr/>
      <dgm:t>
        <a:bodyPr/>
        <a:lstStyle/>
        <a:p>
          <a:endParaRPr lang="zh-TW" altLang="en-US"/>
        </a:p>
      </dgm:t>
    </dgm:pt>
    <dgm:pt modelId="{106C84D2-88DB-4149-99BC-DDE0A73D1E46}" type="pres">
      <dgm:prSet presAssocID="{43C7BC7C-0E6B-48FA-9329-7F8DFE27B8F3}" presName="connTx" presStyleLbl="parChTrans1D4" presStyleIdx="1" presStyleCnt="3"/>
      <dgm:spPr/>
      <dgm:t>
        <a:bodyPr/>
        <a:lstStyle/>
        <a:p>
          <a:endParaRPr lang="zh-TW" altLang="en-US"/>
        </a:p>
      </dgm:t>
    </dgm:pt>
    <dgm:pt modelId="{6447D52F-A527-4BCA-B855-319E12B5DDA8}" type="pres">
      <dgm:prSet presAssocID="{44074235-DAE3-44A8-99F3-80AD28002FB9}" presName="root2" presStyleCnt="0"/>
      <dgm:spPr/>
    </dgm:pt>
    <dgm:pt modelId="{E163A72E-ABF2-43EA-ABE7-2016190D1E72}" type="pres">
      <dgm:prSet presAssocID="{44074235-DAE3-44A8-99F3-80AD28002FB9}" presName="LevelTwoTextNode" presStyleLbl="node4" presStyleIdx="1" presStyleCnt="3">
        <dgm:presLayoutVars>
          <dgm:chPref val="3"/>
        </dgm:presLayoutVars>
      </dgm:prSet>
      <dgm:spPr/>
      <dgm:t>
        <a:bodyPr/>
        <a:lstStyle/>
        <a:p>
          <a:endParaRPr lang="zh-TW" altLang="en-US"/>
        </a:p>
      </dgm:t>
    </dgm:pt>
    <dgm:pt modelId="{FC37A5FD-E9D9-4DB3-9C3A-8F48A379D07F}" type="pres">
      <dgm:prSet presAssocID="{44074235-DAE3-44A8-99F3-80AD28002FB9}" presName="level3hierChild" presStyleCnt="0"/>
      <dgm:spPr/>
    </dgm:pt>
    <dgm:pt modelId="{34FB0EC8-7703-42C9-90AE-2EF74827ECB0}" type="pres">
      <dgm:prSet presAssocID="{F48C9881-BD88-442E-94E8-4E4185A7285F}" presName="conn2-1" presStyleLbl="parChTrans1D4" presStyleIdx="2" presStyleCnt="3"/>
      <dgm:spPr/>
      <dgm:t>
        <a:bodyPr/>
        <a:lstStyle/>
        <a:p>
          <a:endParaRPr lang="zh-TW" altLang="en-US"/>
        </a:p>
      </dgm:t>
    </dgm:pt>
    <dgm:pt modelId="{D531632D-CD2E-43B8-B53C-E7ED8E600F58}" type="pres">
      <dgm:prSet presAssocID="{F48C9881-BD88-442E-94E8-4E4185A7285F}" presName="connTx" presStyleLbl="parChTrans1D4" presStyleIdx="2" presStyleCnt="3"/>
      <dgm:spPr/>
      <dgm:t>
        <a:bodyPr/>
        <a:lstStyle/>
        <a:p>
          <a:endParaRPr lang="zh-TW" altLang="en-US"/>
        </a:p>
      </dgm:t>
    </dgm:pt>
    <dgm:pt modelId="{3B1DC400-08BA-4A6B-808E-ADD3441F971C}" type="pres">
      <dgm:prSet presAssocID="{2E40ED4C-3627-4E06-B074-572D99FD3A08}" presName="root2" presStyleCnt="0"/>
      <dgm:spPr/>
    </dgm:pt>
    <dgm:pt modelId="{E5D3245F-B4B8-48CF-9B5C-A9163E09060D}" type="pres">
      <dgm:prSet presAssocID="{2E40ED4C-3627-4E06-B074-572D99FD3A08}" presName="LevelTwoTextNode" presStyleLbl="node4" presStyleIdx="2" presStyleCnt="3">
        <dgm:presLayoutVars>
          <dgm:chPref val="3"/>
        </dgm:presLayoutVars>
      </dgm:prSet>
      <dgm:spPr/>
      <dgm:t>
        <a:bodyPr/>
        <a:lstStyle/>
        <a:p>
          <a:endParaRPr lang="zh-TW" altLang="en-US"/>
        </a:p>
      </dgm:t>
    </dgm:pt>
    <dgm:pt modelId="{E379996B-1A86-41CB-B605-2E53B4AAFD8B}" type="pres">
      <dgm:prSet presAssocID="{2E40ED4C-3627-4E06-B074-572D99FD3A08}" presName="level3hierChild" presStyleCnt="0"/>
      <dgm:spPr/>
    </dgm:pt>
  </dgm:ptLst>
  <dgm:cxnLst>
    <dgm:cxn modelId="{15F296CE-6356-4AFE-9399-F5E0BA217A36}" type="presOf" srcId="{1B5B6E93-CB22-44D7-BC25-22E32B834B7F}" destId="{C36E67EE-1201-4C50-A20D-435A6EE24F54}" srcOrd="1" destOrd="0" presId="urn:microsoft.com/office/officeart/2005/8/layout/hierarchy2"/>
    <dgm:cxn modelId="{CC05857B-1277-46FD-A575-A8095B62B4EE}" type="presOf" srcId="{7FF2F3E9-5E56-4094-AAB2-F8F476CFF249}" destId="{3A77554B-9E8A-449E-B139-656E02888584}" srcOrd="1" destOrd="0" presId="urn:microsoft.com/office/officeart/2005/8/layout/hierarchy2"/>
    <dgm:cxn modelId="{43009CD2-B8C7-4552-A6FC-CBC972EFEF04}" type="presOf" srcId="{27AB6491-992E-4FBE-9706-54355FFD6788}" destId="{48849BB6-3C55-4231-A7D1-E4930636EBFF}" srcOrd="0" destOrd="0" presId="urn:microsoft.com/office/officeart/2005/8/layout/hierarchy2"/>
    <dgm:cxn modelId="{FE5AF4DE-400C-43FB-B8EB-61D7984B3152}" srcId="{6C8D0E29-6324-4B51-87B4-4D6B2000A10A}" destId="{6997C3CA-01F8-4BFA-89B7-813F1ABCC192}" srcOrd="0" destOrd="0" parTransId="{F251BAE1-551C-43C8-9A74-5D7DCB2FCEDE}" sibTransId="{8113D76A-0E2D-4C54-AE55-4118747EDE20}"/>
    <dgm:cxn modelId="{BA7E0CC1-78D5-4D73-B7F0-BFC6C14BB697}" srcId="{6200DA30-BBFD-489A-B4C5-2A75514DC598}" destId="{44074235-DAE3-44A8-99F3-80AD28002FB9}" srcOrd="1" destOrd="0" parTransId="{43C7BC7C-0E6B-48FA-9329-7F8DFE27B8F3}" sibTransId="{9D8F8656-89C6-4A40-9D80-7BEC71B7B28D}"/>
    <dgm:cxn modelId="{D5BE7B7F-4987-442B-81CF-E08778E52F1E}" srcId="{6200DA30-BBFD-489A-B4C5-2A75514DC598}" destId="{2E40ED4C-3627-4E06-B074-572D99FD3A08}" srcOrd="2" destOrd="0" parTransId="{F48C9881-BD88-442E-94E8-4E4185A7285F}" sibTransId="{19FBC233-ED06-4762-9823-9F80E1C5C9CC}"/>
    <dgm:cxn modelId="{3276974A-53E0-4DBD-B843-09E6C35FCDF3}" type="presOf" srcId="{43C7BC7C-0E6B-48FA-9329-7F8DFE27B8F3}" destId="{106C84D2-88DB-4149-99BC-DDE0A73D1E46}" srcOrd="1" destOrd="0" presId="urn:microsoft.com/office/officeart/2005/8/layout/hierarchy2"/>
    <dgm:cxn modelId="{40E3B1EB-17B6-41A1-953D-FAF7C47CBA84}" srcId="{6200DA30-BBFD-489A-B4C5-2A75514DC598}" destId="{27AB6491-992E-4FBE-9706-54355FFD6788}" srcOrd="0" destOrd="0" parTransId="{61BBC0D7-29DE-4355-BEF5-CE262A9B9B28}" sibTransId="{F3720A53-D47B-4D3B-A265-53864DA97815}"/>
    <dgm:cxn modelId="{D26F1A67-221A-4CF9-AC86-6991F0ED3D6D}" srcId="{6997C3CA-01F8-4BFA-89B7-813F1ABCC192}" destId="{287FEE5A-36CF-4C64-B9C3-C782730067DE}" srcOrd="0" destOrd="0" parTransId="{1B5B6E93-CB22-44D7-BC25-22E32B834B7F}" sibTransId="{BB351F07-04A1-49AD-86F8-4A3008425F8C}"/>
    <dgm:cxn modelId="{A346E076-6324-4722-8641-C79E58BB582A}" type="presOf" srcId="{7FF2F3E9-5E56-4094-AAB2-F8F476CFF249}" destId="{4F608827-76BE-42D2-8E52-128F6BB47344}" srcOrd="0" destOrd="0" presId="urn:microsoft.com/office/officeart/2005/8/layout/hierarchy2"/>
    <dgm:cxn modelId="{70D55831-56BC-4873-94CA-175974F8B443}" type="presOf" srcId="{287FEE5A-36CF-4C64-B9C3-C782730067DE}" destId="{2CBF53DC-579F-4C7A-BDB7-05E86E86E14E}" srcOrd="0" destOrd="0" presId="urn:microsoft.com/office/officeart/2005/8/layout/hierarchy2"/>
    <dgm:cxn modelId="{AAECE73D-5714-4824-9CA7-4423E74E92E4}" type="presOf" srcId="{6C8D0E29-6324-4B51-87B4-4D6B2000A10A}" destId="{A49D3849-DAFF-4FF4-A33A-9F8A961CB99E}" srcOrd="0" destOrd="0" presId="urn:microsoft.com/office/officeart/2005/8/layout/hierarchy2"/>
    <dgm:cxn modelId="{890A2232-9624-4F04-A9B0-642F0E216B40}" type="presOf" srcId="{6200DA30-BBFD-489A-B4C5-2A75514DC598}" destId="{0D94951E-CC36-458E-817A-69286CB13F4A}" srcOrd="0" destOrd="0" presId="urn:microsoft.com/office/officeart/2005/8/layout/hierarchy2"/>
    <dgm:cxn modelId="{A9002ADF-CFE0-4A29-A039-40FD4F3099E2}" type="presOf" srcId="{2E40ED4C-3627-4E06-B074-572D99FD3A08}" destId="{E5D3245F-B4B8-48CF-9B5C-A9163E09060D}" srcOrd="0" destOrd="0" presId="urn:microsoft.com/office/officeart/2005/8/layout/hierarchy2"/>
    <dgm:cxn modelId="{FD48CD80-7DEE-48EB-A3C1-50EAFD34F4B0}" srcId="{287FEE5A-36CF-4C64-B9C3-C782730067DE}" destId="{6200DA30-BBFD-489A-B4C5-2A75514DC598}" srcOrd="0" destOrd="0" parTransId="{7FF2F3E9-5E56-4094-AAB2-F8F476CFF249}" sibTransId="{160E65A1-AEA6-45E3-B05A-538F75F4AF94}"/>
    <dgm:cxn modelId="{99A0105A-1C41-4F5B-9572-A57D2CAC96CF}" type="presOf" srcId="{44074235-DAE3-44A8-99F3-80AD28002FB9}" destId="{E163A72E-ABF2-43EA-ABE7-2016190D1E72}" srcOrd="0" destOrd="0" presId="urn:microsoft.com/office/officeart/2005/8/layout/hierarchy2"/>
    <dgm:cxn modelId="{DF7ED0A1-3CFC-4B0D-9DC6-939469D4DAA6}" type="presOf" srcId="{F48C9881-BD88-442E-94E8-4E4185A7285F}" destId="{D531632D-CD2E-43B8-B53C-E7ED8E600F58}" srcOrd="1" destOrd="0" presId="urn:microsoft.com/office/officeart/2005/8/layout/hierarchy2"/>
    <dgm:cxn modelId="{78F988C9-4047-4747-8AB8-67869F458B5B}" type="presOf" srcId="{61BBC0D7-29DE-4355-BEF5-CE262A9B9B28}" destId="{EEDAA53F-FA63-4187-9D65-63731CA2C293}" srcOrd="1" destOrd="0" presId="urn:microsoft.com/office/officeart/2005/8/layout/hierarchy2"/>
    <dgm:cxn modelId="{C2A1C632-F6C0-4CC6-963F-15C163505ACE}" type="presOf" srcId="{43C7BC7C-0E6B-48FA-9329-7F8DFE27B8F3}" destId="{FDF13ACD-793A-4084-9168-A644CBA2C40C}" srcOrd="0" destOrd="0" presId="urn:microsoft.com/office/officeart/2005/8/layout/hierarchy2"/>
    <dgm:cxn modelId="{B441B0B5-0E7D-4BB1-B4E2-F79F0CFFB0C6}" type="presOf" srcId="{61BBC0D7-29DE-4355-BEF5-CE262A9B9B28}" destId="{27F43E5A-0368-4921-8430-91DB65712EE3}" srcOrd="0" destOrd="0" presId="urn:microsoft.com/office/officeart/2005/8/layout/hierarchy2"/>
    <dgm:cxn modelId="{BD162D1A-11B3-4CDB-B1C8-F95DBCB7CC97}" type="presOf" srcId="{F48C9881-BD88-442E-94E8-4E4185A7285F}" destId="{34FB0EC8-7703-42C9-90AE-2EF74827ECB0}" srcOrd="0" destOrd="0" presId="urn:microsoft.com/office/officeart/2005/8/layout/hierarchy2"/>
    <dgm:cxn modelId="{B76F5DAE-E0BA-45A8-9AED-E2BD994C7371}" type="presOf" srcId="{6997C3CA-01F8-4BFA-89B7-813F1ABCC192}" destId="{3A09013A-61EE-4FF9-B9D7-F63038E45E47}" srcOrd="0" destOrd="0" presId="urn:microsoft.com/office/officeart/2005/8/layout/hierarchy2"/>
    <dgm:cxn modelId="{5ABB5287-569C-4B06-8DD5-96695B48D9A4}" type="presOf" srcId="{1B5B6E93-CB22-44D7-BC25-22E32B834B7F}" destId="{222E424F-1645-480B-9F38-C6EBF2DC6A94}" srcOrd="0" destOrd="0" presId="urn:microsoft.com/office/officeart/2005/8/layout/hierarchy2"/>
    <dgm:cxn modelId="{F98A73E5-A77F-4862-9290-6D7CE0703727}" type="presParOf" srcId="{A49D3849-DAFF-4FF4-A33A-9F8A961CB99E}" destId="{02C6E434-1E62-4A28-80F4-BF129ECA3E74}" srcOrd="0" destOrd="0" presId="urn:microsoft.com/office/officeart/2005/8/layout/hierarchy2"/>
    <dgm:cxn modelId="{7CFD80F3-6055-4755-B8EE-FADDC4D77154}" type="presParOf" srcId="{02C6E434-1E62-4A28-80F4-BF129ECA3E74}" destId="{3A09013A-61EE-4FF9-B9D7-F63038E45E47}" srcOrd="0" destOrd="0" presId="urn:microsoft.com/office/officeart/2005/8/layout/hierarchy2"/>
    <dgm:cxn modelId="{E85DC96F-7DE4-446E-AD27-7D1D1DD3FBC4}" type="presParOf" srcId="{02C6E434-1E62-4A28-80F4-BF129ECA3E74}" destId="{7EB97F0D-D7C5-4401-AC4C-4587205BF360}" srcOrd="1" destOrd="0" presId="urn:microsoft.com/office/officeart/2005/8/layout/hierarchy2"/>
    <dgm:cxn modelId="{0A70CB10-B64D-4F81-85A0-0ADCF308806E}" type="presParOf" srcId="{7EB97F0D-D7C5-4401-AC4C-4587205BF360}" destId="{222E424F-1645-480B-9F38-C6EBF2DC6A94}" srcOrd="0" destOrd="0" presId="urn:microsoft.com/office/officeart/2005/8/layout/hierarchy2"/>
    <dgm:cxn modelId="{86282925-F216-4534-BE1D-B42783CF80A8}" type="presParOf" srcId="{222E424F-1645-480B-9F38-C6EBF2DC6A94}" destId="{C36E67EE-1201-4C50-A20D-435A6EE24F54}" srcOrd="0" destOrd="0" presId="urn:microsoft.com/office/officeart/2005/8/layout/hierarchy2"/>
    <dgm:cxn modelId="{9448394F-B559-44A6-9DED-DAA30969367C}" type="presParOf" srcId="{7EB97F0D-D7C5-4401-AC4C-4587205BF360}" destId="{1280EA96-E0B9-4071-A929-1E577C8B22A8}" srcOrd="1" destOrd="0" presId="urn:microsoft.com/office/officeart/2005/8/layout/hierarchy2"/>
    <dgm:cxn modelId="{1260EED4-77B7-428A-B8C2-12044CAC47D0}" type="presParOf" srcId="{1280EA96-E0B9-4071-A929-1E577C8B22A8}" destId="{2CBF53DC-579F-4C7A-BDB7-05E86E86E14E}" srcOrd="0" destOrd="0" presId="urn:microsoft.com/office/officeart/2005/8/layout/hierarchy2"/>
    <dgm:cxn modelId="{939D3FCF-EBB4-4662-B650-38FF6601B5D3}" type="presParOf" srcId="{1280EA96-E0B9-4071-A929-1E577C8B22A8}" destId="{5E9D5F80-2CA8-4AEB-891A-D5C8935B08F5}" srcOrd="1" destOrd="0" presId="urn:microsoft.com/office/officeart/2005/8/layout/hierarchy2"/>
    <dgm:cxn modelId="{BFCA279E-AF40-494F-A1FD-00425FF00976}" type="presParOf" srcId="{5E9D5F80-2CA8-4AEB-891A-D5C8935B08F5}" destId="{4F608827-76BE-42D2-8E52-128F6BB47344}" srcOrd="0" destOrd="0" presId="urn:microsoft.com/office/officeart/2005/8/layout/hierarchy2"/>
    <dgm:cxn modelId="{3B170B40-9F42-463B-B902-8A6696DAD83C}" type="presParOf" srcId="{4F608827-76BE-42D2-8E52-128F6BB47344}" destId="{3A77554B-9E8A-449E-B139-656E02888584}" srcOrd="0" destOrd="0" presId="urn:microsoft.com/office/officeart/2005/8/layout/hierarchy2"/>
    <dgm:cxn modelId="{C4C480C3-35AB-4208-B569-709A3494F5C4}" type="presParOf" srcId="{5E9D5F80-2CA8-4AEB-891A-D5C8935B08F5}" destId="{E1C01E7B-3474-4ED9-9085-3AEAEC40C270}" srcOrd="1" destOrd="0" presId="urn:microsoft.com/office/officeart/2005/8/layout/hierarchy2"/>
    <dgm:cxn modelId="{4594C768-CAF2-450B-893D-B90468783FF2}" type="presParOf" srcId="{E1C01E7B-3474-4ED9-9085-3AEAEC40C270}" destId="{0D94951E-CC36-458E-817A-69286CB13F4A}" srcOrd="0" destOrd="0" presId="urn:microsoft.com/office/officeart/2005/8/layout/hierarchy2"/>
    <dgm:cxn modelId="{9EA77515-C38D-45C2-95FD-3BA78DB2ECBB}" type="presParOf" srcId="{E1C01E7B-3474-4ED9-9085-3AEAEC40C270}" destId="{B145CAD8-6D66-49D0-9A2C-7F94B97AF659}" srcOrd="1" destOrd="0" presId="urn:microsoft.com/office/officeart/2005/8/layout/hierarchy2"/>
    <dgm:cxn modelId="{FC5C0A80-AA17-447F-A065-A333445F4EEC}" type="presParOf" srcId="{B145CAD8-6D66-49D0-9A2C-7F94B97AF659}" destId="{27F43E5A-0368-4921-8430-91DB65712EE3}" srcOrd="0" destOrd="0" presId="urn:microsoft.com/office/officeart/2005/8/layout/hierarchy2"/>
    <dgm:cxn modelId="{A3A32A31-D433-4688-8CF1-A26BB4D5726A}" type="presParOf" srcId="{27F43E5A-0368-4921-8430-91DB65712EE3}" destId="{EEDAA53F-FA63-4187-9D65-63731CA2C293}" srcOrd="0" destOrd="0" presId="urn:microsoft.com/office/officeart/2005/8/layout/hierarchy2"/>
    <dgm:cxn modelId="{11D62D6A-7E40-42EA-895E-C86FE8F8DC3D}" type="presParOf" srcId="{B145CAD8-6D66-49D0-9A2C-7F94B97AF659}" destId="{951346F7-4848-4F74-8D2E-96F19895497C}" srcOrd="1" destOrd="0" presId="urn:microsoft.com/office/officeart/2005/8/layout/hierarchy2"/>
    <dgm:cxn modelId="{89CE06BE-403E-49AC-A543-4863E4AA7F7E}" type="presParOf" srcId="{951346F7-4848-4F74-8D2E-96F19895497C}" destId="{48849BB6-3C55-4231-A7D1-E4930636EBFF}" srcOrd="0" destOrd="0" presId="urn:microsoft.com/office/officeart/2005/8/layout/hierarchy2"/>
    <dgm:cxn modelId="{9978AFE7-4901-4C9A-B208-23CF40BE6C73}" type="presParOf" srcId="{951346F7-4848-4F74-8D2E-96F19895497C}" destId="{7DE3CC75-CC97-4E14-9591-5C368F1CC714}" srcOrd="1" destOrd="0" presId="urn:microsoft.com/office/officeart/2005/8/layout/hierarchy2"/>
    <dgm:cxn modelId="{35F9FF91-6A4D-4B84-A8F2-E0315A54CD75}" type="presParOf" srcId="{B145CAD8-6D66-49D0-9A2C-7F94B97AF659}" destId="{FDF13ACD-793A-4084-9168-A644CBA2C40C}" srcOrd="2" destOrd="0" presId="urn:microsoft.com/office/officeart/2005/8/layout/hierarchy2"/>
    <dgm:cxn modelId="{7A7DCA83-744B-4A69-931E-DFEAF94F1AEE}" type="presParOf" srcId="{FDF13ACD-793A-4084-9168-A644CBA2C40C}" destId="{106C84D2-88DB-4149-99BC-DDE0A73D1E46}" srcOrd="0" destOrd="0" presId="urn:microsoft.com/office/officeart/2005/8/layout/hierarchy2"/>
    <dgm:cxn modelId="{FD248A8F-FFB7-4BDA-8D33-8AFEE6C83D1C}" type="presParOf" srcId="{B145CAD8-6D66-49D0-9A2C-7F94B97AF659}" destId="{6447D52F-A527-4BCA-B855-319E12B5DDA8}" srcOrd="3" destOrd="0" presId="urn:microsoft.com/office/officeart/2005/8/layout/hierarchy2"/>
    <dgm:cxn modelId="{A3F46A0B-F5FB-445D-BCA4-529CCE8B397C}" type="presParOf" srcId="{6447D52F-A527-4BCA-B855-319E12B5DDA8}" destId="{E163A72E-ABF2-43EA-ABE7-2016190D1E72}" srcOrd="0" destOrd="0" presId="urn:microsoft.com/office/officeart/2005/8/layout/hierarchy2"/>
    <dgm:cxn modelId="{C53B2FF1-798E-4ECA-88F3-5D16C48AF356}" type="presParOf" srcId="{6447D52F-A527-4BCA-B855-319E12B5DDA8}" destId="{FC37A5FD-E9D9-4DB3-9C3A-8F48A379D07F}" srcOrd="1" destOrd="0" presId="urn:microsoft.com/office/officeart/2005/8/layout/hierarchy2"/>
    <dgm:cxn modelId="{72A2B1FC-789A-413E-8EDF-1B437D44ADA3}" type="presParOf" srcId="{B145CAD8-6D66-49D0-9A2C-7F94B97AF659}" destId="{34FB0EC8-7703-42C9-90AE-2EF74827ECB0}" srcOrd="4" destOrd="0" presId="urn:microsoft.com/office/officeart/2005/8/layout/hierarchy2"/>
    <dgm:cxn modelId="{D0A96C69-21EA-47BE-9452-2295001A2F99}" type="presParOf" srcId="{34FB0EC8-7703-42C9-90AE-2EF74827ECB0}" destId="{D531632D-CD2E-43B8-B53C-E7ED8E600F58}" srcOrd="0" destOrd="0" presId="urn:microsoft.com/office/officeart/2005/8/layout/hierarchy2"/>
    <dgm:cxn modelId="{5B8FEB85-9E84-46FC-AD36-496ABD217589}" type="presParOf" srcId="{B145CAD8-6D66-49D0-9A2C-7F94B97AF659}" destId="{3B1DC400-08BA-4A6B-808E-ADD3441F971C}" srcOrd="5" destOrd="0" presId="urn:microsoft.com/office/officeart/2005/8/layout/hierarchy2"/>
    <dgm:cxn modelId="{EA58BA7E-137C-4292-8145-85D433086E35}" type="presParOf" srcId="{3B1DC400-08BA-4A6B-808E-ADD3441F971C}" destId="{E5D3245F-B4B8-48CF-9B5C-A9163E09060D}" srcOrd="0" destOrd="0" presId="urn:microsoft.com/office/officeart/2005/8/layout/hierarchy2"/>
    <dgm:cxn modelId="{9AD04EFC-41B6-445A-B798-72864F92E4F1}" type="presParOf" srcId="{3B1DC400-08BA-4A6B-808E-ADD3441F971C}" destId="{E379996B-1A86-41CB-B605-2E53B4AAFD8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356E05A-9FAE-4FB3-89DE-A3F83B47622B}" type="doc">
      <dgm:prSet loTypeId="urn:microsoft.com/office/officeart/2005/8/layout/hProcess9" loCatId="process" qsTypeId="urn:microsoft.com/office/officeart/2005/8/quickstyle/simple1" qsCatId="simple" csTypeId="urn:microsoft.com/office/officeart/2005/8/colors/colorful3" csCatId="colorful" phldr="1"/>
      <dgm:spPr/>
    </dgm:pt>
    <dgm:pt modelId="{DDF9081A-5F4D-4110-8238-01B61570DB32}">
      <dgm:prSet phldrT="[文字]"/>
      <dgm:spPr/>
      <dgm:t>
        <a:bodyPr/>
        <a:lstStyle/>
        <a:p>
          <a:r>
            <a:rPr lang="zh-TW" altLang="en-US" dirty="0">
              <a:solidFill>
                <a:schemeClr val="bg1"/>
              </a:solidFill>
            </a:rPr>
            <a:t>分析</a:t>
          </a:r>
          <a:endParaRPr lang="en-US" altLang="zh-TW" dirty="0">
            <a:solidFill>
              <a:schemeClr val="bg1"/>
            </a:solidFill>
          </a:endParaRPr>
        </a:p>
        <a:p>
          <a:r>
            <a:rPr lang="zh-TW" altLang="en-US" dirty="0">
              <a:solidFill>
                <a:schemeClr val="bg1"/>
              </a:solidFill>
            </a:rPr>
            <a:t>產品</a:t>
          </a:r>
        </a:p>
      </dgm:t>
    </dgm:pt>
    <dgm:pt modelId="{C8F9C0EB-0C07-4421-B1B0-C31064996668}" type="parTrans" cxnId="{7D9A4BC1-AFCC-41E5-B687-37A5A4BE82C3}">
      <dgm:prSet/>
      <dgm:spPr/>
      <dgm:t>
        <a:bodyPr/>
        <a:lstStyle/>
        <a:p>
          <a:endParaRPr lang="zh-TW" altLang="en-US">
            <a:solidFill>
              <a:schemeClr val="bg1"/>
            </a:solidFill>
          </a:endParaRPr>
        </a:p>
      </dgm:t>
    </dgm:pt>
    <dgm:pt modelId="{E02E1D5B-07E1-49B6-ADDF-EA68293E4198}" type="sibTrans" cxnId="{7D9A4BC1-AFCC-41E5-B687-37A5A4BE82C3}">
      <dgm:prSet/>
      <dgm:spPr/>
      <dgm:t>
        <a:bodyPr/>
        <a:lstStyle/>
        <a:p>
          <a:endParaRPr lang="zh-TW" altLang="en-US">
            <a:solidFill>
              <a:schemeClr val="bg1"/>
            </a:solidFill>
          </a:endParaRPr>
        </a:p>
      </dgm:t>
    </dgm:pt>
    <dgm:pt modelId="{F4303D79-1AA0-4C16-A65F-E2FCE37B99C8}">
      <dgm:prSet phldrT="[文字]"/>
      <dgm:spPr/>
      <dgm:t>
        <a:bodyPr/>
        <a:lstStyle/>
        <a:p>
          <a:r>
            <a:rPr lang="zh-TW" altLang="en-US" dirty="0">
              <a:solidFill>
                <a:schemeClr val="bg1"/>
              </a:solidFill>
            </a:rPr>
            <a:t>擬定</a:t>
          </a:r>
          <a:endParaRPr lang="en-US" altLang="zh-TW" dirty="0">
            <a:solidFill>
              <a:schemeClr val="bg1"/>
            </a:solidFill>
          </a:endParaRPr>
        </a:p>
        <a:p>
          <a:r>
            <a:rPr lang="zh-TW" altLang="en-US" dirty="0">
              <a:solidFill>
                <a:schemeClr val="bg1"/>
              </a:solidFill>
            </a:rPr>
            <a:t>行銷組合</a:t>
          </a:r>
        </a:p>
      </dgm:t>
    </dgm:pt>
    <dgm:pt modelId="{89F8644E-559B-4949-92B1-42197146A689}" type="parTrans" cxnId="{151EE961-E745-4483-8491-05E423400F0C}">
      <dgm:prSet/>
      <dgm:spPr/>
      <dgm:t>
        <a:bodyPr/>
        <a:lstStyle/>
        <a:p>
          <a:endParaRPr lang="zh-TW" altLang="en-US">
            <a:solidFill>
              <a:schemeClr val="bg1"/>
            </a:solidFill>
          </a:endParaRPr>
        </a:p>
      </dgm:t>
    </dgm:pt>
    <dgm:pt modelId="{A1B73661-AB1B-414D-A119-F0163E686E87}" type="sibTrans" cxnId="{151EE961-E745-4483-8491-05E423400F0C}">
      <dgm:prSet/>
      <dgm:spPr/>
      <dgm:t>
        <a:bodyPr/>
        <a:lstStyle/>
        <a:p>
          <a:endParaRPr lang="zh-TW" altLang="en-US">
            <a:solidFill>
              <a:schemeClr val="bg1"/>
            </a:solidFill>
          </a:endParaRPr>
        </a:p>
      </dgm:t>
    </dgm:pt>
    <dgm:pt modelId="{10BCD159-2068-4A06-B883-86215C1670F0}">
      <dgm:prSet phldrT="[文字]"/>
      <dgm:spPr/>
      <dgm:t>
        <a:bodyPr/>
        <a:lstStyle/>
        <a:p>
          <a:r>
            <a:rPr lang="zh-TW" altLang="en-US" dirty="0">
              <a:solidFill>
                <a:schemeClr val="bg1"/>
              </a:solidFill>
            </a:rPr>
            <a:t>執行</a:t>
          </a:r>
          <a:endParaRPr lang="en-US" altLang="zh-TW" dirty="0">
            <a:solidFill>
              <a:schemeClr val="bg1"/>
            </a:solidFill>
          </a:endParaRPr>
        </a:p>
        <a:p>
          <a:r>
            <a:rPr lang="zh-TW" altLang="en-US" dirty="0">
              <a:solidFill>
                <a:schemeClr val="bg1"/>
              </a:solidFill>
            </a:rPr>
            <a:t>行銷活動</a:t>
          </a:r>
        </a:p>
      </dgm:t>
    </dgm:pt>
    <dgm:pt modelId="{523BCF21-4444-44AC-81EB-99F976886CD0}" type="parTrans" cxnId="{72C26915-DF38-4507-B170-B153BB28918C}">
      <dgm:prSet/>
      <dgm:spPr/>
      <dgm:t>
        <a:bodyPr/>
        <a:lstStyle/>
        <a:p>
          <a:endParaRPr lang="zh-TW" altLang="en-US">
            <a:solidFill>
              <a:schemeClr val="bg1"/>
            </a:solidFill>
          </a:endParaRPr>
        </a:p>
      </dgm:t>
    </dgm:pt>
    <dgm:pt modelId="{3AFA0898-546A-4E3A-8C69-1C7BE65746D3}" type="sibTrans" cxnId="{72C26915-DF38-4507-B170-B153BB28918C}">
      <dgm:prSet/>
      <dgm:spPr/>
      <dgm:t>
        <a:bodyPr/>
        <a:lstStyle/>
        <a:p>
          <a:endParaRPr lang="zh-TW" altLang="en-US">
            <a:solidFill>
              <a:schemeClr val="bg1"/>
            </a:solidFill>
          </a:endParaRPr>
        </a:p>
      </dgm:t>
    </dgm:pt>
    <dgm:pt modelId="{98168167-93B0-4988-B366-28A90412517A}">
      <dgm:prSet/>
      <dgm:spPr/>
      <dgm:t>
        <a:bodyPr/>
        <a:lstStyle/>
        <a:p>
          <a:r>
            <a:rPr lang="zh-TW" altLang="en-US" dirty="0">
              <a:solidFill>
                <a:schemeClr val="bg1"/>
              </a:solidFill>
            </a:rPr>
            <a:t>選定</a:t>
          </a:r>
          <a:endParaRPr lang="en-US" altLang="zh-TW" dirty="0">
            <a:solidFill>
              <a:schemeClr val="bg1"/>
            </a:solidFill>
          </a:endParaRPr>
        </a:p>
        <a:p>
          <a:r>
            <a:rPr lang="zh-TW" altLang="en-US" dirty="0">
              <a:solidFill>
                <a:schemeClr val="bg1"/>
              </a:solidFill>
            </a:rPr>
            <a:t>市場</a:t>
          </a:r>
        </a:p>
      </dgm:t>
    </dgm:pt>
    <dgm:pt modelId="{7AA4EAF4-648E-4ED0-A92C-43AAA5AF619E}" type="parTrans" cxnId="{6830D355-C203-4A85-8E06-5D074645B4A1}">
      <dgm:prSet/>
      <dgm:spPr/>
      <dgm:t>
        <a:bodyPr/>
        <a:lstStyle/>
        <a:p>
          <a:endParaRPr lang="zh-TW" altLang="en-US">
            <a:solidFill>
              <a:schemeClr val="bg1"/>
            </a:solidFill>
          </a:endParaRPr>
        </a:p>
      </dgm:t>
    </dgm:pt>
    <dgm:pt modelId="{AF070F83-0C03-40C8-9A5E-12EAAB06F4C3}" type="sibTrans" cxnId="{6830D355-C203-4A85-8E06-5D074645B4A1}">
      <dgm:prSet/>
      <dgm:spPr/>
      <dgm:t>
        <a:bodyPr/>
        <a:lstStyle/>
        <a:p>
          <a:endParaRPr lang="zh-TW" altLang="en-US">
            <a:solidFill>
              <a:schemeClr val="bg1"/>
            </a:solidFill>
          </a:endParaRPr>
        </a:p>
      </dgm:t>
    </dgm:pt>
    <dgm:pt modelId="{54C0CFB2-78EA-42DF-81AF-E1DB135DEABA}" type="pres">
      <dgm:prSet presAssocID="{9356E05A-9FAE-4FB3-89DE-A3F83B47622B}" presName="CompostProcess" presStyleCnt="0">
        <dgm:presLayoutVars>
          <dgm:dir/>
          <dgm:resizeHandles val="exact"/>
        </dgm:presLayoutVars>
      </dgm:prSet>
      <dgm:spPr/>
    </dgm:pt>
    <dgm:pt modelId="{5A9AC3EB-4782-464C-8428-3745168F9586}" type="pres">
      <dgm:prSet presAssocID="{9356E05A-9FAE-4FB3-89DE-A3F83B47622B}" presName="arrow" presStyleLbl="bgShp" presStyleIdx="0" presStyleCnt="1"/>
      <dgm:spPr/>
    </dgm:pt>
    <dgm:pt modelId="{4E606FA2-8BB9-4D86-92FB-DCCC9565EAAA}" type="pres">
      <dgm:prSet presAssocID="{9356E05A-9FAE-4FB3-89DE-A3F83B47622B}" presName="linearProcess" presStyleCnt="0"/>
      <dgm:spPr/>
    </dgm:pt>
    <dgm:pt modelId="{9CE07563-5E13-4568-A5D5-C67D3F761298}" type="pres">
      <dgm:prSet presAssocID="{DDF9081A-5F4D-4110-8238-01B61570DB32}" presName="textNode" presStyleLbl="node1" presStyleIdx="0" presStyleCnt="4">
        <dgm:presLayoutVars>
          <dgm:bulletEnabled val="1"/>
        </dgm:presLayoutVars>
      </dgm:prSet>
      <dgm:spPr/>
      <dgm:t>
        <a:bodyPr/>
        <a:lstStyle/>
        <a:p>
          <a:endParaRPr lang="zh-TW" altLang="en-US"/>
        </a:p>
      </dgm:t>
    </dgm:pt>
    <dgm:pt modelId="{3979857C-8AF6-4A6C-9BFF-E9406CAE0ED2}" type="pres">
      <dgm:prSet presAssocID="{E02E1D5B-07E1-49B6-ADDF-EA68293E4198}" presName="sibTrans" presStyleCnt="0"/>
      <dgm:spPr/>
    </dgm:pt>
    <dgm:pt modelId="{E35979E9-677D-4529-B2A8-BCAC91635C15}" type="pres">
      <dgm:prSet presAssocID="{98168167-93B0-4988-B366-28A90412517A}" presName="textNode" presStyleLbl="node1" presStyleIdx="1" presStyleCnt="4">
        <dgm:presLayoutVars>
          <dgm:bulletEnabled val="1"/>
        </dgm:presLayoutVars>
      </dgm:prSet>
      <dgm:spPr/>
      <dgm:t>
        <a:bodyPr/>
        <a:lstStyle/>
        <a:p>
          <a:endParaRPr lang="zh-TW" altLang="en-US"/>
        </a:p>
      </dgm:t>
    </dgm:pt>
    <dgm:pt modelId="{71BFEBE9-387C-43F9-B005-45174DD2482F}" type="pres">
      <dgm:prSet presAssocID="{AF070F83-0C03-40C8-9A5E-12EAAB06F4C3}" presName="sibTrans" presStyleCnt="0"/>
      <dgm:spPr/>
    </dgm:pt>
    <dgm:pt modelId="{7DE0CF0E-91DD-4950-A7C6-3689B72C918F}" type="pres">
      <dgm:prSet presAssocID="{F4303D79-1AA0-4C16-A65F-E2FCE37B99C8}" presName="textNode" presStyleLbl="node1" presStyleIdx="2" presStyleCnt="4">
        <dgm:presLayoutVars>
          <dgm:bulletEnabled val="1"/>
        </dgm:presLayoutVars>
      </dgm:prSet>
      <dgm:spPr/>
      <dgm:t>
        <a:bodyPr/>
        <a:lstStyle/>
        <a:p>
          <a:endParaRPr lang="zh-TW" altLang="en-US"/>
        </a:p>
      </dgm:t>
    </dgm:pt>
    <dgm:pt modelId="{06B69360-2DCA-4B05-B5DE-E699C955724F}" type="pres">
      <dgm:prSet presAssocID="{A1B73661-AB1B-414D-A119-F0163E686E87}" presName="sibTrans" presStyleCnt="0"/>
      <dgm:spPr/>
    </dgm:pt>
    <dgm:pt modelId="{A0256F21-67CA-4048-ACFA-0EEF80F35A23}" type="pres">
      <dgm:prSet presAssocID="{10BCD159-2068-4A06-B883-86215C1670F0}" presName="textNode" presStyleLbl="node1" presStyleIdx="3" presStyleCnt="4">
        <dgm:presLayoutVars>
          <dgm:bulletEnabled val="1"/>
        </dgm:presLayoutVars>
      </dgm:prSet>
      <dgm:spPr/>
      <dgm:t>
        <a:bodyPr/>
        <a:lstStyle/>
        <a:p>
          <a:endParaRPr lang="zh-TW" altLang="en-US"/>
        </a:p>
      </dgm:t>
    </dgm:pt>
  </dgm:ptLst>
  <dgm:cxnLst>
    <dgm:cxn modelId="{7D9A4BC1-AFCC-41E5-B687-37A5A4BE82C3}" srcId="{9356E05A-9FAE-4FB3-89DE-A3F83B47622B}" destId="{DDF9081A-5F4D-4110-8238-01B61570DB32}" srcOrd="0" destOrd="0" parTransId="{C8F9C0EB-0C07-4421-B1B0-C31064996668}" sibTransId="{E02E1D5B-07E1-49B6-ADDF-EA68293E4198}"/>
    <dgm:cxn modelId="{6830D355-C203-4A85-8E06-5D074645B4A1}" srcId="{9356E05A-9FAE-4FB3-89DE-A3F83B47622B}" destId="{98168167-93B0-4988-B366-28A90412517A}" srcOrd="1" destOrd="0" parTransId="{7AA4EAF4-648E-4ED0-A92C-43AAA5AF619E}" sibTransId="{AF070F83-0C03-40C8-9A5E-12EAAB06F4C3}"/>
    <dgm:cxn modelId="{151EE961-E745-4483-8491-05E423400F0C}" srcId="{9356E05A-9FAE-4FB3-89DE-A3F83B47622B}" destId="{F4303D79-1AA0-4C16-A65F-E2FCE37B99C8}" srcOrd="2" destOrd="0" parTransId="{89F8644E-559B-4949-92B1-42197146A689}" sibTransId="{A1B73661-AB1B-414D-A119-F0163E686E87}"/>
    <dgm:cxn modelId="{A9B320F4-B3EC-49F9-860E-B81A53949115}" type="presOf" srcId="{F4303D79-1AA0-4C16-A65F-E2FCE37B99C8}" destId="{7DE0CF0E-91DD-4950-A7C6-3689B72C918F}" srcOrd="0" destOrd="0" presId="urn:microsoft.com/office/officeart/2005/8/layout/hProcess9"/>
    <dgm:cxn modelId="{72C26915-DF38-4507-B170-B153BB28918C}" srcId="{9356E05A-9FAE-4FB3-89DE-A3F83B47622B}" destId="{10BCD159-2068-4A06-B883-86215C1670F0}" srcOrd="3" destOrd="0" parTransId="{523BCF21-4444-44AC-81EB-99F976886CD0}" sibTransId="{3AFA0898-546A-4E3A-8C69-1C7BE65746D3}"/>
    <dgm:cxn modelId="{85E64D93-9611-4807-B34E-504B8D019DFB}" type="presOf" srcId="{10BCD159-2068-4A06-B883-86215C1670F0}" destId="{A0256F21-67CA-4048-ACFA-0EEF80F35A23}" srcOrd="0" destOrd="0" presId="urn:microsoft.com/office/officeart/2005/8/layout/hProcess9"/>
    <dgm:cxn modelId="{E8A685ED-A8B9-4412-ABB0-BC9759BA4705}" type="presOf" srcId="{DDF9081A-5F4D-4110-8238-01B61570DB32}" destId="{9CE07563-5E13-4568-A5D5-C67D3F761298}" srcOrd="0" destOrd="0" presId="urn:microsoft.com/office/officeart/2005/8/layout/hProcess9"/>
    <dgm:cxn modelId="{14634BF7-20F7-41CF-AF27-7A1B49DCF7CD}" type="presOf" srcId="{9356E05A-9FAE-4FB3-89DE-A3F83B47622B}" destId="{54C0CFB2-78EA-42DF-81AF-E1DB135DEABA}" srcOrd="0" destOrd="0" presId="urn:microsoft.com/office/officeart/2005/8/layout/hProcess9"/>
    <dgm:cxn modelId="{11911BF9-0C4F-4C58-8405-13781168B835}" type="presOf" srcId="{98168167-93B0-4988-B366-28A90412517A}" destId="{E35979E9-677D-4529-B2A8-BCAC91635C15}" srcOrd="0" destOrd="0" presId="urn:microsoft.com/office/officeart/2005/8/layout/hProcess9"/>
    <dgm:cxn modelId="{6B4C50B6-43DB-4CA3-922E-558CF45B7C9F}" type="presParOf" srcId="{54C0CFB2-78EA-42DF-81AF-E1DB135DEABA}" destId="{5A9AC3EB-4782-464C-8428-3745168F9586}" srcOrd="0" destOrd="0" presId="urn:microsoft.com/office/officeart/2005/8/layout/hProcess9"/>
    <dgm:cxn modelId="{B18D85B0-056B-44CC-8414-95D54A4598E0}" type="presParOf" srcId="{54C0CFB2-78EA-42DF-81AF-E1DB135DEABA}" destId="{4E606FA2-8BB9-4D86-92FB-DCCC9565EAAA}" srcOrd="1" destOrd="0" presId="urn:microsoft.com/office/officeart/2005/8/layout/hProcess9"/>
    <dgm:cxn modelId="{AE281E7E-53E2-4232-877B-8D6F7EE59E38}" type="presParOf" srcId="{4E606FA2-8BB9-4D86-92FB-DCCC9565EAAA}" destId="{9CE07563-5E13-4568-A5D5-C67D3F761298}" srcOrd="0" destOrd="0" presId="urn:microsoft.com/office/officeart/2005/8/layout/hProcess9"/>
    <dgm:cxn modelId="{26A6C4D5-1537-4A63-912D-B1306CB03073}" type="presParOf" srcId="{4E606FA2-8BB9-4D86-92FB-DCCC9565EAAA}" destId="{3979857C-8AF6-4A6C-9BFF-E9406CAE0ED2}" srcOrd="1" destOrd="0" presId="urn:microsoft.com/office/officeart/2005/8/layout/hProcess9"/>
    <dgm:cxn modelId="{2B004113-10D8-4A40-BF92-02276DCFABEC}" type="presParOf" srcId="{4E606FA2-8BB9-4D86-92FB-DCCC9565EAAA}" destId="{E35979E9-677D-4529-B2A8-BCAC91635C15}" srcOrd="2" destOrd="0" presId="urn:microsoft.com/office/officeart/2005/8/layout/hProcess9"/>
    <dgm:cxn modelId="{70BE29A2-EE04-45F7-B45B-35560CCDA65E}" type="presParOf" srcId="{4E606FA2-8BB9-4D86-92FB-DCCC9565EAAA}" destId="{71BFEBE9-387C-43F9-B005-45174DD2482F}" srcOrd="3" destOrd="0" presId="urn:microsoft.com/office/officeart/2005/8/layout/hProcess9"/>
    <dgm:cxn modelId="{A6200A34-79F4-4044-8DA3-D70289C6C864}" type="presParOf" srcId="{4E606FA2-8BB9-4D86-92FB-DCCC9565EAAA}" destId="{7DE0CF0E-91DD-4950-A7C6-3689B72C918F}" srcOrd="4" destOrd="0" presId="urn:microsoft.com/office/officeart/2005/8/layout/hProcess9"/>
    <dgm:cxn modelId="{AD14068C-96C5-4015-827C-6BCFC57087E6}" type="presParOf" srcId="{4E606FA2-8BB9-4D86-92FB-DCCC9565EAAA}" destId="{06B69360-2DCA-4B05-B5DE-E699C955724F}" srcOrd="5" destOrd="0" presId="urn:microsoft.com/office/officeart/2005/8/layout/hProcess9"/>
    <dgm:cxn modelId="{72A8B470-E7A8-49C2-9BBB-5A0A415F8CCE}" type="presParOf" srcId="{4E606FA2-8BB9-4D86-92FB-DCCC9565EAAA}" destId="{A0256F21-67CA-4048-ACFA-0EEF80F35A23}"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D3A9EF-AB85-40F9-85B9-A1A05C4DE440}">
      <dsp:nvSpPr>
        <dsp:cNvPr id="0" name=""/>
        <dsp:cNvSpPr/>
      </dsp:nvSpPr>
      <dsp:spPr>
        <a:xfrm rot="16200000">
          <a:off x="207565" y="-207565"/>
          <a:ext cx="2175669" cy="2590800"/>
        </a:xfrm>
        <a:prstGeom prst="round1Rect">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zh-TW" altLang="en-US" sz="2200" kern="1200" dirty="0"/>
            <a:t>人口統計</a:t>
          </a:r>
        </a:p>
      </dsp:txBody>
      <dsp:txXfrm rot="5400000">
        <a:off x="0" y="0"/>
        <a:ext cx="2590800" cy="1631751"/>
      </dsp:txXfrm>
    </dsp:sp>
    <dsp:sp modelId="{9FB95007-84A7-4315-B8C2-3785A8510AAE}">
      <dsp:nvSpPr>
        <dsp:cNvPr id="0" name=""/>
        <dsp:cNvSpPr/>
      </dsp:nvSpPr>
      <dsp:spPr>
        <a:xfrm>
          <a:off x="2590800" y="0"/>
          <a:ext cx="2590800" cy="2175669"/>
        </a:xfrm>
        <a:prstGeom prst="round1Rect">
          <a:avLst/>
        </a:prstGeom>
        <a:solidFill>
          <a:schemeClr val="accent5">
            <a:hueOff val="-2451115"/>
            <a:satOff val="-3409"/>
            <a:lumOff val="-1307"/>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zh-TW" altLang="en-US" sz="2200" kern="1200" dirty="0"/>
            <a:t>地理區隔</a:t>
          </a:r>
        </a:p>
      </dsp:txBody>
      <dsp:txXfrm>
        <a:off x="2590800" y="0"/>
        <a:ext cx="2590800" cy="1631751"/>
      </dsp:txXfrm>
    </dsp:sp>
    <dsp:sp modelId="{6223A3CF-6D16-43B3-B7A5-FC8D2E54DD94}">
      <dsp:nvSpPr>
        <dsp:cNvPr id="0" name=""/>
        <dsp:cNvSpPr/>
      </dsp:nvSpPr>
      <dsp:spPr>
        <a:xfrm rot="10800000">
          <a:off x="0" y="2175669"/>
          <a:ext cx="2590800" cy="2175669"/>
        </a:xfrm>
        <a:prstGeom prst="round1Rect">
          <a:avLst/>
        </a:prstGeom>
        <a:solidFill>
          <a:schemeClr val="accent5">
            <a:hueOff val="-4902230"/>
            <a:satOff val="-6819"/>
            <a:lumOff val="-2615"/>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zh-TW" altLang="en-US" sz="2200" kern="1200" dirty="0"/>
            <a:t>消費行為</a:t>
          </a:r>
        </a:p>
      </dsp:txBody>
      <dsp:txXfrm rot="10800000">
        <a:off x="0" y="2719586"/>
        <a:ext cx="2590800" cy="1631751"/>
      </dsp:txXfrm>
    </dsp:sp>
    <dsp:sp modelId="{D879CA8F-3BF5-4A17-B713-6AC031A68784}">
      <dsp:nvSpPr>
        <dsp:cNvPr id="0" name=""/>
        <dsp:cNvSpPr/>
      </dsp:nvSpPr>
      <dsp:spPr>
        <a:xfrm rot="5400000">
          <a:off x="2798365" y="1968103"/>
          <a:ext cx="2175669" cy="2590800"/>
        </a:xfrm>
        <a:prstGeom prst="round1Rect">
          <a:avLst/>
        </a:prstGeom>
        <a:solidFill>
          <a:schemeClr val="accent5">
            <a:hueOff val="-7353344"/>
            <a:satOff val="-10228"/>
            <a:lumOff val="-392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zh-TW" altLang="en-US" sz="2200" kern="1200" dirty="0"/>
            <a:t>心理</a:t>
          </a:r>
        </a:p>
      </dsp:txBody>
      <dsp:txXfrm rot="-5400000">
        <a:off x="2590800" y="2719586"/>
        <a:ext cx="2590800" cy="1631751"/>
      </dsp:txXfrm>
    </dsp:sp>
    <dsp:sp modelId="{DE745970-DCA9-4A3F-B4C6-E2A7BF8FFC2E}">
      <dsp:nvSpPr>
        <dsp:cNvPr id="0" name=""/>
        <dsp:cNvSpPr/>
      </dsp:nvSpPr>
      <dsp:spPr>
        <a:xfrm>
          <a:off x="1813560" y="1631751"/>
          <a:ext cx="1554480" cy="1087834"/>
        </a:xfrm>
        <a:prstGeom prst="roundRect">
          <a:avLst/>
        </a:prstGeom>
        <a:solidFill>
          <a:schemeClr val="accent5">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TW" altLang="en-US" sz="2200" kern="1200" dirty="0"/>
            <a:t>市場</a:t>
          </a:r>
          <a:endParaRPr lang="en-US" altLang="zh-TW" sz="2200" kern="1200" dirty="0"/>
        </a:p>
        <a:p>
          <a:pPr lvl="0" algn="ctr" defTabSz="977900">
            <a:lnSpc>
              <a:spcPct val="90000"/>
            </a:lnSpc>
            <a:spcBef>
              <a:spcPct val="0"/>
            </a:spcBef>
            <a:spcAft>
              <a:spcPct val="35000"/>
            </a:spcAft>
          </a:pPr>
          <a:r>
            <a:rPr lang="zh-TW" altLang="en-US" sz="2200" kern="1200" dirty="0"/>
            <a:t>區隔</a:t>
          </a:r>
        </a:p>
      </dsp:txBody>
      <dsp:txXfrm>
        <a:off x="1866664" y="1684855"/>
        <a:ext cx="1448272" cy="9816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882A36-B426-4EAF-8401-C129905EE4AE}">
      <dsp:nvSpPr>
        <dsp:cNvPr id="0" name=""/>
        <dsp:cNvSpPr/>
      </dsp:nvSpPr>
      <dsp:spPr>
        <a:xfrm>
          <a:off x="1156937" y="147"/>
          <a:ext cx="5235927" cy="1586582"/>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kumimoji="1" lang="zh-TW" altLang="en-US" sz="2900" kern="1200" dirty="0"/>
            <a:t>依據消費者特徵</a:t>
          </a:r>
          <a:endParaRPr kumimoji="1" lang="en-US" altLang="zh-TW" sz="2900" kern="1200" dirty="0"/>
        </a:p>
        <a:p>
          <a:pPr lvl="0" algn="ctr" defTabSz="1289050">
            <a:lnSpc>
              <a:spcPct val="90000"/>
            </a:lnSpc>
            <a:spcBef>
              <a:spcPct val="0"/>
            </a:spcBef>
            <a:spcAft>
              <a:spcPct val="35000"/>
            </a:spcAft>
          </a:pPr>
          <a:r>
            <a:rPr kumimoji="1" lang="zh-TW" altLang="en-US" sz="2900" kern="1200" dirty="0"/>
            <a:t>區隔市場</a:t>
          </a:r>
          <a:endParaRPr kumimoji="1" lang="ja-JP" altLang="en-US" sz="2900" kern="1200" dirty="0"/>
        </a:p>
      </dsp:txBody>
      <dsp:txXfrm>
        <a:off x="1923721" y="232497"/>
        <a:ext cx="3702359" cy="1121882"/>
      </dsp:txXfrm>
    </dsp:sp>
    <dsp:sp modelId="{4A712EED-A475-43B5-A5D1-90530FB0CB8D}">
      <dsp:nvSpPr>
        <dsp:cNvPr id="0" name=""/>
        <dsp:cNvSpPr/>
      </dsp:nvSpPr>
      <dsp:spPr>
        <a:xfrm>
          <a:off x="3314792" y="1715560"/>
          <a:ext cx="920217" cy="920217"/>
        </a:xfrm>
        <a:prstGeom prst="downArrow">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kumimoji="1" lang="ja-JP" altLang="en-US" sz="2300" kern="1200"/>
        </a:p>
      </dsp:txBody>
      <dsp:txXfrm>
        <a:off x="3544846" y="1715560"/>
        <a:ext cx="460109" cy="690163"/>
      </dsp:txXfrm>
    </dsp:sp>
    <dsp:sp modelId="{A590FEF6-105C-4159-AC11-DCDE67B249CC}">
      <dsp:nvSpPr>
        <dsp:cNvPr id="0" name=""/>
        <dsp:cNvSpPr/>
      </dsp:nvSpPr>
      <dsp:spPr>
        <a:xfrm>
          <a:off x="1156937" y="2764608"/>
          <a:ext cx="5235927" cy="1586582"/>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kumimoji="1" lang="zh-TW" altLang="en-US" sz="2900" kern="1200" dirty="0"/>
            <a:t>評估各種市場特質並</a:t>
          </a:r>
          <a:endParaRPr kumimoji="1" lang="en-US" altLang="zh-TW" sz="2900" kern="1200" dirty="0"/>
        </a:p>
        <a:p>
          <a:pPr lvl="0" algn="ctr" defTabSz="1289050">
            <a:lnSpc>
              <a:spcPct val="90000"/>
            </a:lnSpc>
            <a:spcBef>
              <a:spcPct val="0"/>
            </a:spcBef>
            <a:spcAft>
              <a:spcPct val="35000"/>
            </a:spcAft>
          </a:pPr>
          <a:r>
            <a:rPr kumimoji="1" lang="zh-TW" altLang="en-US" sz="2900" kern="1200" dirty="0"/>
            <a:t>決定設計產品</a:t>
          </a:r>
          <a:endParaRPr kumimoji="1" lang="ja-JP" altLang="en-US" sz="2900" kern="1200" dirty="0"/>
        </a:p>
      </dsp:txBody>
      <dsp:txXfrm>
        <a:off x="1923721" y="2996958"/>
        <a:ext cx="3702359" cy="1121882"/>
      </dsp:txXfrm>
    </dsp:sp>
    <dsp:sp modelId="{E32A1CF3-91CD-4C93-A4F2-20BB281715AE}">
      <dsp:nvSpPr>
        <dsp:cNvPr id="0" name=""/>
        <dsp:cNvSpPr/>
      </dsp:nvSpPr>
      <dsp:spPr>
        <a:xfrm rot="21560525">
          <a:off x="6920056" y="1838029"/>
          <a:ext cx="1117797" cy="590208"/>
        </a:xfrm>
        <a:prstGeom prst="leftRightArrow">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kumimoji="1" lang="ja-JP" altLang="en-US" sz="2300" kern="1200"/>
        </a:p>
      </dsp:txBody>
      <dsp:txXfrm>
        <a:off x="6920062" y="1957088"/>
        <a:ext cx="940735" cy="354124"/>
      </dsp:txXfrm>
    </dsp:sp>
    <dsp:sp modelId="{304481B8-657F-4198-AF9B-868ECC6E49C2}">
      <dsp:nvSpPr>
        <dsp:cNvPr id="0" name=""/>
        <dsp:cNvSpPr/>
      </dsp:nvSpPr>
      <dsp:spPr>
        <a:xfrm>
          <a:off x="8501751" y="523243"/>
          <a:ext cx="2013848" cy="3173164"/>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kumimoji="1" lang="zh-TW" altLang="en-US" sz="3500" kern="1200" dirty="0"/>
            <a:t>塑造有優勢的形象</a:t>
          </a:r>
          <a:endParaRPr kumimoji="1" lang="ja-JP" altLang="en-US" sz="3500" kern="1200" dirty="0"/>
        </a:p>
      </dsp:txBody>
      <dsp:txXfrm>
        <a:off x="8796672" y="987942"/>
        <a:ext cx="1424006" cy="22437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882A36-B426-4EAF-8401-C129905EE4AE}">
      <dsp:nvSpPr>
        <dsp:cNvPr id="0" name=""/>
        <dsp:cNvSpPr/>
      </dsp:nvSpPr>
      <dsp:spPr>
        <a:xfrm>
          <a:off x="577279" y="147"/>
          <a:ext cx="5235927" cy="1586582"/>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kumimoji="1" lang="zh-TW" altLang="en-US" sz="2900" kern="1200" dirty="0"/>
            <a:t>市場區隔：</a:t>
          </a:r>
          <a:endParaRPr kumimoji="1" lang="en-US" altLang="zh-TW" sz="2900" kern="1200" dirty="0"/>
        </a:p>
        <a:p>
          <a:pPr lvl="0" algn="ctr" defTabSz="1289050">
            <a:lnSpc>
              <a:spcPct val="90000"/>
            </a:lnSpc>
            <a:spcBef>
              <a:spcPct val="0"/>
            </a:spcBef>
            <a:spcAft>
              <a:spcPct val="35000"/>
            </a:spcAft>
          </a:pPr>
          <a:r>
            <a:rPr kumimoji="1" lang="zh-TW" altLang="en-US" sz="2900" kern="1200" dirty="0"/>
            <a:t>海外商務客</a:t>
          </a:r>
          <a:endParaRPr kumimoji="1" lang="ja-JP" altLang="en-US" sz="2900" kern="1200" dirty="0"/>
        </a:p>
      </dsp:txBody>
      <dsp:txXfrm>
        <a:off x="1344063" y="232497"/>
        <a:ext cx="3702359" cy="1121882"/>
      </dsp:txXfrm>
    </dsp:sp>
    <dsp:sp modelId="{4A712EED-A475-43B5-A5D1-90530FB0CB8D}">
      <dsp:nvSpPr>
        <dsp:cNvPr id="0" name=""/>
        <dsp:cNvSpPr/>
      </dsp:nvSpPr>
      <dsp:spPr>
        <a:xfrm>
          <a:off x="2735134" y="1715560"/>
          <a:ext cx="920217" cy="920217"/>
        </a:xfrm>
        <a:prstGeom prst="downArrow">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kumimoji="1" lang="ja-JP" altLang="en-US" sz="2300" kern="1200"/>
        </a:p>
      </dsp:txBody>
      <dsp:txXfrm>
        <a:off x="2965188" y="1715560"/>
        <a:ext cx="460109" cy="690163"/>
      </dsp:txXfrm>
    </dsp:sp>
    <dsp:sp modelId="{A590FEF6-105C-4159-AC11-DCDE67B249CC}">
      <dsp:nvSpPr>
        <dsp:cNvPr id="0" name=""/>
        <dsp:cNvSpPr/>
      </dsp:nvSpPr>
      <dsp:spPr>
        <a:xfrm>
          <a:off x="577279" y="2764608"/>
          <a:ext cx="5235927" cy="1586582"/>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kumimoji="1" lang="zh-TW" altLang="en-US" sz="2900" kern="1200" dirty="0"/>
            <a:t>產品定位：</a:t>
          </a:r>
          <a:endParaRPr kumimoji="1" lang="en-US" altLang="zh-TW" sz="2900" kern="1200" dirty="0"/>
        </a:p>
        <a:p>
          <a:pPr lvl="0" algn="ctr" defTabSz="1289050">
            <a:lnSpc>
              <a:spcPct val="90000"/>
            </a:lnSpc>
            <a:spcBef>
              <a:spcPct val="0"/>
            </a:spcBef>
            <a:spcAft>
              <a:spcPct val="35000"/>
            </a:spcAft>
          </a:pPr>
          <a:r>
            <a:rPr kumimoji="1" lang="zh-TW" altLang="en-US" sz="2900" kern="1200" dirty="0"/>
            <a:t>提供一個在國外的家</a:t>
          </a:r>
          <a:endParaRPr kumimoji="1" lang="en-US" altLang="zh-TW" sz="2900" kern="1200" dirty="0"/>
        </a:p>
      </dsp:txBody>
      <dsp:txXfrm>
        <a:off x="1344063" y="2996958"/>
        <a:ext cx="3702359" cy="1121882"/>
      </dsp:txXfrm>
    </dsp:sp>
    <dsp:sp modelId="{E32A1CF3-91CD-4C93-A4F2-20BB281715AE}">
      <dsp:nvSpPr>
        <dsp:cNvPr id="0" name=""/>
        <dsp:cNvSpPr/>
      </dsp:nvSpPr>
      <dsp:spPr>
        <a:xfrm rot="21560525">
          <a:off x="5566917" y="1829222"/>
          <a:ext cx="810600" cy="590208"/>
        </a:xfrm>
        <a:prstGeom prst="leftRightArrow">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kumimoji="1" lang="ja-JP" altLang="en-US" sz="2300" kern="1200"/>
        </a:p>
      </dsp:txBody>
      <dsp:txXfrm>
        <a:off x="5566923" y="1948281"/>
        <a:ext cx="633538" cy="354124"/>
      </dsp:txXfrm>
    </dsp:sp>
    <dsp:sp modelId="{304481B8-657F-4198-AF9B-868ECC6E49C2}">
      <dsp:nvSpPr>
        <dsp:cNvPr id="0" name=""/>
        <dsp:cNvSpPr/>
      </dsp:nvSpPr>
      <dsp:spPr>
        <a:xfrm>
          <a:off x="7342435" y="523243"/>
          <a:ext cx="3173164" cy="3173164"/>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866900">
            <a:lnSpc>
              <a:spcPct val="90000"/>
            </a:lnSpc>
            <a:spcBef>
              <a:spcPct val="0"/>
            </a:spcBef>
            <a:spcAft>
              <a:spcPct val="35000"/>
            </a:spcAft>
          </a:pPr>
          <a:r>
            <a:rPr kumimoji="1" lang="zh-TW" altLang="en-US" sz="4200" kern="1200" dirty="0"/>
            <a:t>區隔定位：</a:t>
          </a:r>
          <a:endParaRPr kumimoji="1" lang="en-US" altLang="zh-TW" sz="4200" kern="1200" dirty="0"/>
        </a:p>
        <a:p>
          <a:pPr lvl="0" algn="ctr" defTabSz="1866900">
            <a:lnSpc>
              <a:spcPct val="90000"/>
            </a:lnSpc>
            <a:spcBef>
              <a:spcPct val="0"/>
            </a:spcBef>
            <a:spcAft>
              <a:spcPct val="35000"/>
            </a:spcAft>
          </a:pPr>
          <a:r>
            <a:rPr kumimoji="1" lang="zh-TW" altLang="en-US" sz="4200" kern="1200" dirty="0"/>
            <a:t>針對海外商務客</a:t>
          </a:r>
          <a:endParaRPr kumimoji="1" lang="ja-JP" altLang="en-US" sz="4200" kern="1200" dirty="0"/>
        </a:p>
      </dsp:txBody>
      <dsp:txXfrm>
        <a:off x="7807134" y="987942"/>
        <a:ext cx="2243766" cy="22437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882A36-B426-4EAF-8401-C129905EE4AE}">
      <dsp:nvSpPr>
        <dsp:cNvPr id="0" name=""/>
        <dsp:cNvSpPr/>
      </dsp:nvSpPr>
      <dsp:spPr>
        <a:xfrm>
          <a:off x="577279" y="147"/>
          <a:ext cx="5235927" cy="1586582"/>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kumimoji="1" lang="zh-TW" altLang="en-US" sz="2900" kern="1200" dirty="0"/>
            <a:t>市場區隔：</a:t>
          </a:r>
          <a:endParaRPr kumimoji="1" lang="en-US" altLang="zh-TW" sz="2900" kern="1200" dirty="0"/>
        </a:p>
        <a:p>
          <a:pPr lvl="0" algn="ctr" defTabSz="1289050">
            <a:lnSpc>
              <a:spcPct val="90000"/>
            </a:lnSpc>
            <a:spcBef>
              <a:spcPct val="0"/>
            </a:spcBef>
            <a:spcAft>
              <a:spcPct val="35000"/>
            </a:spcAft>
          </a:pPr>
          <a:r>
            <a:rPr kumimoji="1" lang="zh-TW" altLang="en-US" sz="2900" kern="1200" dirty="0"/>
            <a:t>親子</a:t>
          </a:r>
          <a:endParaRPr kumimoji="1" lang="ja-JP" altLang="en-US" sz="2900" kern="1200" dirty="0"/>
        </a:p>
      </dsp:txBody>
      <dsp:txXfrm>
        <a:off x="1344063" y="232497"/>
        <a:ext cx="3702359" cy="1121882"/>
      </dsp:txXfrm>
    </dsp:sp>
    <dsp:sp modelId="{4A712EED-A475-43B5-A5D1-90530FB0CB8D}">
      <dsp:nvSpPr>
        <dsp:cNvPr id="0" name=""/>
        <dsp:cNvSpPr/>
      </dsp:nvSpPr>
      <dsp:spPr>
        <a:xfrm>
          <a:off x="2735134" y="1715560"/>
          <a:ext cx="920217" cy="920217"/>
        </a:xfrm>
        <a:prstGeom prst="downArrow">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kumimoji="1" lang="ja-JP" altLang="en-US" sz="2400" kern="1200"/>
        </a:p>
      </dsp:txBody>
      <dsp:txXfrm>
        <a:off x="2965188" y="1715560"/>
        <a:ext cx="460109" cy="690163"/>
      </dsp:txXfrm>
    </dsp:sp>
    <dsp:sp modelId="{A590FEF6-105C-4159-AC11-DCDE67B249CC}">
      <dsp:nvSpPr>
        <dsp:cNvPr id="0" name=""/>
        <dsp:cNvSpPr/>
      </dsp:nvSpPr>
      <dsp:spPr>
        <a:xfrm>
          <a:off x="577279" y="2764608"/>
          <a:ext cx="5235927" cy="1586582"/>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kumimoji="1" lang="zh-TW" altLang="en-US" sz="2900" kern="1200" dirty="0"/>
            <a:t>產品定位：</a:t>
          </a:r>
          <a:endParaRPr kumimoji="1" lang="en-US" altLang="zh-TW" sz="2900" kern="1200" dirty="0"/>
        </a:p>
        <a:p>
          <a:pPr lvl="0" algn="ctr" defTabSz="1289050">
            <a:lnSpc>
              <a:spcPct val="90000"/>
            </a:lnSpc>
            <a:spcBef>
              <a:spcPct val="0"/>
            </a:spcBef>
            <a:spcAft>
              <a:spcPct val="35000"/>
            </a:spcAft>
          </a:pPr>
          <a:r>
            <a:rPr kumimoji="1" lang="zh-TW" altLang="en-US" sz="2900" kern="1200" dirty="0"/>
            <a:t>迪士尼樂園</a:t>
          </a:r>
          <a:endParaRPr kumimoji="1" lang="ja-JP" altLang="en-US" sz="2900" kern="1200" dirty="0"/>
        </a:p>
      </dsp:txBody>
      <dsp:txXfrm>
        <a:off x="1344063" y="2996958"/>
        <a:ext cx="3702359" cy="1121882"/>
      </dsp:txXfrm>
    </dsp:sp>
    <dsp:sp modelId="{E32A1CF3-91CD-4C93-A4F2-20BB281715AE}">
      <dsp:nvSpPr>
        <dsp:cNvPr id="0" name=""/>
        <dsp:cNvSpPr/>
      </dsp:nvSpPr>
      <dsp:spPr>
        <a:xfrm rot="21560525">
          <a:off x="5566917" y="1829222"/>
          <a:ext cx="810600" cy="590208"/>
        </a:xfrm>
        <a:prstGeom prst="leftRightArrow">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kumimoji="1" lang="ja-JP" altLang="en-US" sz="2400" kern="1200"/>
        </a:p>
      </dsp:txBody>
      <dsp:txXfrm>
        <a:off x="5566923" y="1948281"/>
        <a:ext cx="633538" cy="354124"/>
      </dsp:txXfrm>
    </dsp:sp>
    <dsp:sp modelId="{304481B8-657F-4198-AF9B-868ECC6E49C2}">
      <dsp:nvSpPr>
        <dsp:cNvPr id="0" name=""/>
        <dsp:cNvSpPr/>
      </dsp:nvSpPr>
      <dsp:spPr>
        <a:xfrm>
          <a:off x="7342435" y="523243"/>
          <a:ext cx="3173164" cy="3173164"/>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kumimoji="1" lang="zh-TW" altLang="en-US" sz="3200" kern="1200" dirty="0"/>
            <a:t>區隔定位：</a:t>
          </a:r>
          <a:endParaRPr kumimoji="1" lang="en-US" altLang="zh-TW" sz="3200" kern="1200" dirty="0"/>
        </a:p>
        <a:p>
          <a:pPr lvl="0" algn="ctr" defTabSz="1422400">
            <a:lnSpc>
              <a:spcPct val="90000"/>
            </a:lnSpc>
            <a:spcBef>
              <a:spcPct val="0"/>
            </a:spcBef>
            <a:spcAft>
              <a:spcPct val="35000"/>
            </a:spcAft>
          </a:pPr>
          <a:r>
            <a:rPr kumimoji="1" lang="zh-TW" altLang="en-US" sz="3200" kern="1200" dirty="0"/>
            <a:t>建立奇幻的世界來吸引家庭</a:t>
          </a:r>
          <a:endParaRPr kumimoji="1" lang="ja-JP" altLang="en-US" sz="3200" kern="1200" dirty="0"/>
        </a:p>
      </dsp:txBody>
      <dsp:txXfrm>
        <a:off x="7807134" y="987942"/>
        <a:ext cx="2243766" cy="22437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09013A-61EE-4FF9-B9D7-F63038E45E47}">
      <dsp:nvSpPr>
        <dsp:cNvPr id="0" name=""/>
        <dsp:cNvSpPr/>
      </dsp:nvSpPr>
      <dsp:spPr>
        <a:xfrm>
          <a:off x="4324" y="1670527"/>
          <a:ext cx="2020567" cy="101028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zh-TW" altLang="en-US" sz="3700" kern="1200" dirty="0">
              <a:solidFill>
                <a:schemeClr val="bg1"/>
              </a:solidFill>
            </a:rPr>
            <a:t>產品</a:t>
          </a:r>
        </a:p>
      </dsp:txBody>
      <dsp:txXfrm>
        <a:off x="33914" y="1700117"/>
        <a:ext cx="1961387" cy="951103"/>
      </dsp:txXfrm>
    </dsp:sp>
    <dsp:sp modelId="{222E424F-1645-480B-9F38-C6EBF2DC6A94}">
      <dsp:nvSpPr>
        <dsp:cNvPr id="0" name=""/>
        <dsp:cNvSpPr/>
      </dsp:nvSpPr>
      <dsp:spPr>
        <a:xfrm>
          <a:off x="2024891" y="2154773"/>
          <a:ext cx="808227" cy="41791"/>
        </a:xfrm>
        <a:custGeom>
          <a:avLst/>
          <a:gdLst/>
          <a:ahLst/>
          <a:cxnLst/>
          <a:rect l="0" t="0" r="0" b="0"/>
          <a:pathLst>
            <a:path>
              <a:moveTo>
                <a:pt x="0" y="20895"/>
              </a:moveTo>
              <a:lnTo>
                <a:pt x="808227" y="20895"/>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solidFill>
              <a:schemeClr val="bg1"/>
            </a:solidFill>
          </a:endParaRPr>
        </a:p>
      </dsp:txBody>
      <dsp:txXfrm>
        <a:off x="2408799" y="2155463"/>
        <a:ext cx="40411" cy="40411"/>
      </dsp:txXfrm>
    </dsp:sp>
    <dsp:sp modelId="{2CBF53DC-579F-4C7A-BDB7-05E86E86E14E}">
      <dsp:nvSpPr>
        <dsp:cNvPr id="0" name=""/>
        <dsp:cNvSpPr/>
      </dsp:nvSpPr>
      <dsp:spPr>
        <a:xfrm>
          <a:off x="2833118" y="1670527"/>
          <a:ext cx="2020567" cy="101028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zh-TW" altLang="en-US" sz="3700" kern="1200" dirty="0">
              <a:solidFill>
                <a:schemeClr val="bg1"/>
              </a:solidFill>
            </a:rPr>
            <a:t>行銷內容</a:t>
          </a:r>
        </a:p>
      </dsp:txBody>
      <dsp:txXfrm>
        <a:off x="2862708" y="1700117"/>
        <a:ext cx="1961387" cy="951103"/>
      </dsp:txXfrm>
    </dsp:sp>
    <dsp:sp modelId="{4F608827-76BE-42D2-8E52-128F6BB47344}">
      <dsp:nvSpPr>
        <dsp:cNvPr id="0" name=""/>
        <dsp:cNvSpPr/>
      </dsp:nvSpPr>
      <dsp:spPr>
        <a:xfrm>
          <a:off x="4853686" y="2154773"/>
          <a:ext cx="808227" cy="41791"/>
        </a:xfrm>
        <a:custGeom>
          <a:avLst/>
          <a:gdLst/>
          <a:ahLst/>
          <a:cxnLst/>
          <a:rect l="0" t="0" r="0" b="0"/>
          <a:pathLst>
            <a:path>
              <a:moveTo>
                <a:pt x="0" y="20895"/>
              </a:moveTo>
              <a:lnTo>
                <a:pt x="808227" y="20895"/>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solidFill>
              <a:schemeClr val="bg1"/>
            </a:solidFill>
          </a:endParaRPr>
        </a:p>
      </dsp:txBody>
      <dsp:txXfrm>
        <a:off x="5237594" y="2155463"/>
        <a:ext cx="40411" cy="40411"/>
      </dsp:txXfrm>
    </dsp:sp>
    <dsp:sp modelId="{0D94951E-CC36-458E-817A-69286CB13F4A}">
      <dsp:nvSpPr>
        <dsp:cNvPr id="0" name=""/>
        <dsp:cNvSpPr/>
      </dsp:nvSpPr>
      <dsp:spPr>
        <a:xfrm>
          <a:off x="5661913" y="1670527"/>
          <a:ext cx="2020567" cy="101028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zh-TW" altLang="en-US" sz="3700" kern="1200" dirty="0">
              <a:solidFill>
                <a:schemeClr val="bg1"/>
              </a:solidFill>
            </a:rPr>
            <a:t>媒體傳播</a:t>
          </a:r>
        </a:p>
      </dsp:txBody>
      <dsp:txXfrm>
        <a:off x="5691503" y="1700117"/>
        <a:ext cx="1961387" cy="951103"/>
      </dsp:txXfrm>
    </dsp:sp>
    <dsp:sp modelId="{27F43E5A-0368-4921-8430-91DB65712EE3}">
      <dsp:nvSpPr>
        <dsp:cNvPr id="0" name=""/>
        <dsp:cNvSpPr/>
      </dsp:nvSpPr>
      <dsp:spPr>
        <a:xfrm rot="18289469">
          <a:off x="7378945" y="1573859"/>
          <a:ext cx="1415299" cy="41791"/>
        </a:xfrm>
        <a:custGeom>
          <a:avLst/>
          <a:gdLst/>
          <a:ahLst/>
          <a:cxnLst/>
          <a:rect l="0" t="0" r="0" b="0"/>
          <a:pathLst>
            <a:path>
              <a:moveTo>
                <a:pt x="0" y="20895"/>
              </a:moveTo>
              <a:lnTo>
                <a:pt x="1415299" y="2089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solidFill>
              <a:schemeClr val="bg1"/>
            </a:solidFill>
          </a:endParaRPr>
        </a:p>
      </dsp:txBody>
      <dsp:txXfrm>
        <a:off x="8051212" y="1559373"/>
        <a:ext cx="70764" cy="70764"/>
      </dsp:txXfrm>
    </dsp:sp>
    <dsp:sp modelId="{48849BB6-3C55-4231-A7D1-E4930636EBFF}">
      <dsp:nvSpPr>
        <dsp:cNvPr id="0" name=""/>
        <dsp:cNvSpPr/>
      </dsp:nvSpPr>
      <dsp:spPr>
        <a:xfrm>
          <a:off x="8490708" y="508700"/>
          <a:ext cx="2020567" cy="1010283"/>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zh-TW" altLang="en-US" sz="3700" kern="1200" dirty="0">
              <a:solidFill>
                <a:schemeClr val="bg1"/>
              </a:solidFill>
            </a:rPr>
            <a:t>市場</a:t>
          </a:r>
          <a:r>
            <a:rPr lang="en-US" altLang="zh-TW" sz="3700" kern="1200" dirty="0">
              <a:solidFill>
                <a:schemeClr val="bg1"/>
              </a:solidFill>
            </a:rPr>
            <a:t>1</a:t>
          </a:r>
          <a:endParaRPr lang="zh-TW" altLang="en-US" sz="3700" kern="1200" dirty="0">
            <a:solidFill>
              <a:schemeClr val="bg1"/>
            </a:solidFill>
          </a:endParaRPr>
        </a:p>
      </dsp:txBody>
      <dsp:txXfrm>
        <a:off x="8520298" y="538290"/>
        <a:ext cx="1961387" cy="951103"/>
      </dsp:txXfrm>
    </dsp:sp>
    <dsp:sp modelId="{FDF13ACD-793A-4084-9168-A644CBA2C40C}">
      <dsp:nvSpPr>
        <dsp:cNvPr id="0" name=""/>
        <dsp:cNvSpPr/>
      </dsp:nvSpPr>
      <dsp:spPr>
        <a:xfrm>
          <a:off x="7682481" y="2154773"/>
          <a:ext cx="808227" cy="41791"/>
        </a:xfrm>
        <a:custGeom>
          <a:avLst/>
          <a:gdLst/>
          <a:ahLst/>
          <a:cxnLst/>
          <a:rect l="0" t="0" r="0" b="0"/>
          <a:pathLst>
            <a:path>
              <a:moveTo>
                <a:pt x="0" y="20895"/>
              </a:moveTo>
              <a:lnTo>
                <a:pt x="808227" y="2089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solidFill>
              <a:schemeClr val="bg1"/>
            </a:solidFill>
          </a:endParaRPr>
        </a:p>
      </dsp:txBody>
      <dsp:txXfrm>
        <a:off x="8066388" y="2155463"/>
        <a:ext cx="40411" cy="40411"/>
      </dsp:txXfrm>
    </dsp:sp>
    <dsp:sp modelId="{E163A72E-ABF2-43EA-ABE7-2016190D1E72}">
      <dsp:nvSpPr>
        <dsp:cNvPr id="0" name=""/>
        <dsp:cNvSpPr/>
      </dsp:nvSpPr>
      <dsp:spPr>
        <a:xfrm>
          <a:off x="8490708" y="1670527"/>
          <a:ext cx="2020567" cy="1010283"/>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zh-TW" altLang="en-US" sz="3700" kern="1200" dirty="0">
              <a:solidFill>
                <a:schemeClr val="bg1"/>
              </a:solidFill>
            </a:rPr>
            <a:t>市場</a:t>
          </a:r>
          <a:r>
            <a:rPr lang="en-US" altLang="zh-TW" sz="3700" kern="1200" dirty="0">
              <a:solidFill>
                <a:schemeClr val="bg1"/>
              </a:solidFill>
            </a:rPr>
            <a:t>2</a:t>
          </a:r>
          <a:endParaRPr lang="zh-TW" altLang="en-US" sz="3700" kern="1200" dirty="0">
            <a:solidFill>
              <a:schemeClr val="bg1"/>
            </a:solidFill>
          </a:endParaRPr>
        </a:p>
      </dsp:txBody>
      <dsp:txXfrm>
        <a:off x="8520298" y="1700117"/>
        <a:ext cx="1961387" cy="951103"/>
      </dsp:txXfrm>
    </dsp:sp>
    <dsp:sp modelId="{34FB0EC8-7703-42C9-90AE-2EF74827ECB0}">
      <dsp:nvSpPr>
        <dsp:cNvPr id="0" name=""/>
        <dsp:cNvSpPr/>
      </dsp:nvSpPr>
      <dsp:spPr>
        <a:xfrm rot="3310531">
          <a:off x="7378945" y="2735686"/>
          <a:ext cx="1415299" cy="41791"/>
        </a:xfrm>
        <a:custGeom>
          <a:avLst/>
          <a:gdLst/>
          <a:ahLst/>
          <a:cxnLst/>
          <a:rect l="0" t="0" r="0" b="0"/>
          <a:pathLst>
            <a:path>
              <a:moveTo>
                <a:pt x="0" y="20895"/>
              </a:moveTo>
              <a:lnTo>
                <a:pt x="1415299" y="2089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TW" altLang="en-US" sz="500" kern="1200">
            <a:solidFill>
              <a:schemeClr val="bg1"/>
            </a:solidFill>
          </a:endParaRPr>
        </a:p>
      </dsp:txBody>
      <dsp:txXfrm>
        <a:off x="8051212" y="2721199"/>
        <a:ext cx="70764" cy="70764"/>
      </dsp:txXfrm>
    </dsp:sp>
    <dsp:sp modelId="{E5D3245F-B4B8-48CF-9B5C-A9163E09060D}">
      <dsp:nvSpPr>
        <dsp:cNvPr id="0" name=""/>
        <dsp:cNvSpPr/>
      </dsp:nvSpPr>
      <dsp:spPr>
        <a:xfrm>
          <a:off x="8490708" y="2832353"/>
          <a:ext cx="2020567" cy="1010283"/>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r>
            <a:rPr lang="zh-TW" altLang="en-US" sz="3700" kern="1200" dirty="0">
              <a:solidFill>
                <a:schemeClr val="bg1"/>
              </a:solidFill>
            </a:rPr>
            <a:t>市場</a:t>
          </a:r>
          <a:r>
            <a:rPr lang="en-US" altLang="zh-TW" sz="3700" kern="1200" dirty="0">
              <a:solidFill>
                <a:schemeClr val="bg1"/>
              </a:solidFill>
            </a:rPr>
            <a:t>3</a:t>
          </a:r>
          <a:endParaRPr lang="zh-TW" altLang="en-US" sz="3700" kern="1200" dirty="0">
            <a:solidFill>
              <a:schemeClr val="bg1"/>
            </a:solidFill>
          </a:endParaRPr>
        </a:p>
      </dsp:txBody>
      <dsp:txXfrm>
        <a:off x="8520298" y="2861943"/>
        <a:ext cx="1961387" cy="95110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9AC3EB-4782-464C-8428-3745168F9586}">
      <dsp:nvSpPr>
        <dsp:cNvPr id="0" name=""/>
        <dsp:cNvSpPr/>
      </dsp:nvSpPr>
      <dsp:spPr>
        <a:xfrm>
          <a:off x="788669" y="0"/>
          <a:ext cx="8938260" cy="4351338"/>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CE07563-5E13-4568-A5D5-C67D3F761298}">
      <dsp:nvSpPr>
        <dsp:cNvPr id="0" name=""/>
        <dsp:cNvSpPr/>
      </dsp:nvSpPr>
      <dsp:spPr>
        <a:xfrm>
          <a:off x="3594" y="1305401"/>
          <a:ext cx="2335202" cy="174053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kern="1200" dirty="0">
              <a:solidFill>
                <a:schemeClr val="bg1"/>
              </a:solidFill>
            </a:rPr>
            <a:t>分析</a:t>
          </a:r>
          <a:endParaRPr lang="en-US" altLang="zh-TW" sz="3600" kern="1200" dirty="0">
            <a:solidFill>
              <a:schemeClr val="bg1"/>
            </a:solidFill>
          </a:endParaRPr>
        </a:p>
        <a:p>
          <a:pPr lvl="0" algn="ctr" defTabSz="1600200">
            <a:lnSpc>
              <a:spcPct val="90000"/>
            </a:lnSpc>
            <a:spcBef>
              <a:spcPct val="0"/>
            </a:spcBef>
            <a:spcAft>
              <a:spcPct val="35000"/>
            </a:spcAft>
          </a:pPr>
          <a:r>
            <a:rPr lang="zh-TW" altLang="en-US" sz="3600" kern="1200" dirty="0">
              <a:solidFill>
                <a:schemeClr val="bg1"/>
              </a:solidFill>
            </a:rPr>
            <a:t>產品</a:t>
          </a:r>
        </a:p>
      </dsp:txBody>
      <dsp:txXfrm>
        <a:off x="88560" y="1390367"/>
        <a:ext cx="2165270" cy="1570603"/>
      </dsp:txXfrm>
    </dsp:sp>
    <dsp:sp modelId="{E35979E9-677D-4529-B2A8-BCAC91635C15}">
      <dsp:nvSpPr>
        <dsp:cNvPr id="0" name=""/>
        <dsp:cNvSpPr/>
      </dsp:nvSpPr>
      <dsp:spPr>
        <a:xfrm>
          <a:off x="2727997" y="1305401"/>
          <a:ext cx="2335202" cy="1740535"/>
        </a:xfrm>
        <a:prstGeom prst="roundRect">
          <a:avLst/>
        </a:prstGeom>
        <a:solidFill>
          <a:schemeClr val="accent3">
            <a:hueOff val="903533"/>
            <a:satOff val="33333"/>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kern="1200" dirty="0">
              <a:solidFill>
                <a:schemeClr val="bg1"/>
              </a:solidFill>
            </a:rPr>
            <a:t>選定</a:t>
          </a:r>
          <a:endParaRPr lang="en-US" altLang="zh-TW" sz="3600" kern="1200" dirty="0">
            <a:solidFill>
              <a:schemeClr val="bg1"/>
            </a:solidFill>
          </a:endParaRPr>
        </a:p>
        <a:p>
          <a:pPr lvl="0" algn="ctr" defTabSz="1600200">
            <a:lnSpc>
              <a:spcPct val="90000"/>
            </a:lnSpc>
            <a:spcBef>
              <a:spcPct val="0"/>
            </a:spcBef>
            <a:spcAft>
              <a:spcPct val="35000"/>
            </a:spcAft>
          </a:pPr>
          <a:r>
            <a:rPr lang="zh-TW" altLang="en-US" sz="3600" kern="1200" dirty="0">
              <a:solidFill>
                <a:schemeClr val="bg1"/>
              </a:solidFill>
            </a:rPr>
            <a:t>市場</a:t>
          </a:r>
        </a:p>
      </dsp:txBody>
      <dsp:txXfrm>
        <a:off x="2812963" y="1390367"/>
        <a:ext cx="2165270" cy="1570603"/>
      </dsp:txXfrm>
    </dsp:sp>
    <dsp:sp modelId="{7DE0CF0E-91DD-4950-A7C6-3689B72C918F}">
      <dsp:nvSpPr>
        <dsp:cNvPr id="0" name=""/>
        <dsp:cNvSpPr/>
      </dsp:nvSpPr>
      <dsp:spPr>
        <a:xfrm>
          <a:off x="5452400" y="1305401"/>
          <a:ext cx="2335202" cy="1740535"/>
        </a:xfrm>
        <a:prstGeom prst="roundRect">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kern="1200" dirty="0">
              <a:solidFill>
                <a:schemeClr val="bg1"/>
              </a:solidFill>
            </a:rPr>
            <a:t>擬定</a:t>
          </a:r>
          <a:endParaRPr lang="en-US" altLang="zh-TW" sz="3600" kern="1200" dirty="0">
            <a:solidFill>
              <a:schemeClr val="bg1"/>
            </a:solidFill>
          </a:endParaRPr>
        </a:p>
        <a:p>
          <a:pPr lvl="0" algn="ctr" defTabSz="1600200">
            <a:lnSpc>
              <a:spcPct val="90000"/>
            </a:lnSpc>
            <a:spcBef>
              <a:spcPct val="0"/>
            </a:spcBef>
            <a:spcAft>
              <a:spcPct val="35000"/>
            </a:spcAft>
          </a:pPr>
          <a:r>
            <a:rPr lang="zh-TW" altLang="en-US" sz="3600" kern="1200" dirty="0">
              <a:solidFill>
                <a:schemeClr val="bg1"/>
              </a:solidFill>
            </a:rPr>
            <a:t>行銷組合</a:t>
          </a:r>
        </a:p>
      </dsp:txBody>
      <dsp:txXfrm>
        <a:off x="5537366" y="1390367"/>
        <a:ext cx="2165270" cy="1570603"/>
      </dsp:txXfrm>
    </dsp:sp>
    <dsp:sp modelId="{A0256F21-67CA-4048-ACFA-0EEF80F35A23}">
      <dsp:nvSpPr>
        <dsp:cNvPr id="0" name=""/>
        <dsp:cNvSpPr/>
      </dsp:nvSpPr>
      <dsp:spPr>
        <a:xfrm>
          <a:off x="8176803" y="1305401"/>
          <a:ext cx="2335202" cy="1740535"/>
        </a:xfrm>
        <a:prstGeom prst="round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zh-TW" altLang="en-US" sz="3600" kern="1200" dirty="0">
              <a:solidFill>
                <a:schemeClr val="bg1"/>
              </a:solidFill>
            </a:rPr>
            <a:t>執行</a:t>
          </a:r>
          <a:endParaRPr lang="en-US" altLang="zh-TW" sz="3600" kern="1200" dirty="0">
            <a:solidFill>
              <a:schemeClr val="bg1"/>
            </a:solidFill>
          </a:endParaRPr>
        </a:p>
        <a:p>
          <a:pPr lvl="0" algn="ctr" defTabSz="1600200">
            <a:lnSpc>
              <a:spcPct val="90000"/>
            </a:lnSpc>
            <a:spcBef>
              <a:spcPct val="0"/>
            </a:spcBef>
            <a:spcAft>
              <a:spcPct val="35000"/>
            </a:spcAft>
          </a:pPr>
          <a:r>
            <a:rPr lang="zh-TW" altLang="en-US" sz="3600" kern="1200" dirty="0">
              <a:solidFill>
                <a:schemeClr val="bg1"/>
              </a:solidFill>
            </a:rPr>
            <a:t>行銷活動</a:t>
          </a:r>
        </a:p>
      </dsp:txBody>
      <dsp:txXfrm>
        <a:off x="8261769" y="1390367"/>
        <a:ext cx="2165270" cy="1570603"/>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預留位置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zh-TW" altLang="en-US" dirty="0">
              <a:latin typeface="+mj-ea"/>
              <a:ea typeface="+mj-ea"/>
            </a:endParaRPr>
          </a:p>
        </p:txBody>
      </p:sp>
      <p:sp>
        <p:nvSpPr>
          <p:cNvPr id="3" name="日期預留位置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E425CACF-50E9-489E-A66E-757E0BEA3796}" type="datetime1">
              <a:rPr lang="zh-TW" altLang="en-US" smtClean="0">
                <a:latin typeface="+mj-ea"/>
                <a:ea typeface="+mj-ea"/>
              </a:rPr>
              <a:pPr rtl="0"/>
              <a:t>2021/3/31</a:t>
            </a:fld>
            <a:endParaRPr lang="zh-TW" altLang="en-US" dirty="0">
              <a:latin typeface="+mj-ea"/>
              <a:ea typeface="+mj-ea"/>
            </a:endParaRPr>
          </a:p>
        </p:txBody>
      </p:sp>
      <p:sp>
        <p:nvSpPr>
          <p:cNvPr id="4" name="頁尾預留位置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zh-TW" altLang="en-US" dirty="0">
              <a:latin typeface="+mj-ea"/>
              <a:ea typeface="+mj-ea"/>
            </a:endParaRPr>
          </a:p>
        </p:txBody>
      </p:sp>
      <p:sp>
        <p:nvSpPr>
          <p:cNvPr id="5" name="投影片編號預留位置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B3C20D7-F8F1-4196-9585-26F31AFC85C9}" type="slidenum">
              <a:rPr lang="en-US" altLang="zh-TW" smtClean="0">
                <a:latin typeface="+mj-ea"/>
                <a:ea typeface="+mj-ea"/>
              </a:rPr>
              <a:pPr rtl="0"/>
              <a:t>‹#›</a:t>
            </a:fld>
            <a:endParaRPr lang="zh-TW" altLang="en-US" dirty="0">
              <a:latin typeface="+mj-ea"/>
              <a:ea typeface="+mj-ea"/>
            </a:endParaRPr>
          </a:p>
        </p:txBody>
      </p:sp>
    </p:spTree>
    <p:extLst>
      <p:ext uri="{BB962C8B-B14F-4D97-AF65-F5344CB8AC3E}">
        <p14:creationId xmlns:p14="http://schemas.microsoft.com/office/powerpoint/2010/main" val="41681621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預留位置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j-ea"/>
                <a:ea typeface="+mj-ea"/>
              </a:defRPr>
            </a:lvl1pPr>
          </a:lstStyle>
          <a:p>
            <a:endParaRPr lang="zh-TW" altLang="en-US" dirty="0"/>
          </a:p>
        </p:txBody>
      </p:sp>
      <p:sp>
        <p:nvSpPr>
          <p:cNvPr id="3" name="日期預留位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j-ea"/>
                <a:ea typeface="+mj-ea"/>
              </a:defRPr>
            </a:lvl1pPr>
          </a:lstStyle>
          <a:p>
            <a:fld id="{831C1FD7-D71B-454C-9DFF-E1DA2018BCC2}" type="datetime1">
              <a:rPr lang="zh-TW" altLang="en-US" smtClean="0"/>
              <a:pPr/>
              <a:t>2021/3/31</a:t>
            </a:fld>
            <a:endParaRPr lang="zh-TW" altLang="en-US" dirty="0"/>
          </a:p>
        </p:txBody>
      </p:sp>
      <p:sp>
        <p:nvSpPr>
          <p:cNvPr id="4" name="投影片影像預留位置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zh-TW" altLang="en-US" dirty="0"/>
          </a:p>
        </p:txBody>
      </p:sp>
      <p:sp>
        <p:nvSpPr>
          <p:cNvPr id="5" name="備忘稿預留位置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zh-TW" altLang="en-US" dirty="0"/>
              <a:t>按一下以編輯母片文字樣式</a:t>
            </a:r>
          </a:p>
          <a:p>
            <a:pPr lvl="1" rtl="0"/>
            <a:r>
              <a:rPr lang="zh-TW" altLang="en-US" dirty="0"/>
              <a:t>第二層</a:t>
            </a:r>
          </a:p>
          <a:p>
            <a:pPr lvl="2" rtl="0"/>
            <a:r>
              <a:rPr lang="zh-TW" altLang="en-US" dirty="0"/>
              <a:t>第三層</a:t>
            </a:r>
          </a:p>
          <a:p>
            <a:pPr lvl="3" rtl="0"/>
            <a:r>
              <a:rPr lang="zh-TW" altLang="en-US" dirty="0"/>
              <a:t>第四層</a:t>
            </a:r>
          </a:p>
          <a:p>
            <a:pPr lvl="4" rtl="0"/>
            <a:r>
              <a:rPr lang="zh-TW" altLang="en-US" dirty="0"/>
              <a:t>第五層</a:t>
            </a:r>
          </a:p>
        </p:txBody>
      </p:sp>
      <p:sp>
        <p:nvSpPr>
          <p:cNvPr id="6" name="頁尾預留位置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j-ea"/>
                <a:ea typeface="+mj-ea"/>
              </a:defRPr>
            </a:lvl1pPr>
          </a:lstStyle>
          <a:p>
            <a:endParaRPr lang="zh-TW" altLang="en-US" dirty="0"/>
          </a:p>
        </p:txBody>
      </p:sp>
      <p:sp>
        <p:nvSpPr>
          <p:cNvPr id="7" name="投影片編號預留位置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j-ea"/>
                <a:ea typeface="+mj-ea"/>
              </a:defRPr>
            </a:lvl1pPr>
          </a:lstStyle>
          <a:p>
            <a:fld id="{8DAEC444-603B-4F09-9A06-5917518DD901}" type="slidenum">
              <a:rPr lang="en-US" altLang="zh-TW" smtClean="0"/>
              <a:pPr/>
              <a:t>‹#›</a:t>
            </a:fld>
            <a:endParaRPr lang="zh-TW" altLang="en-US" dirty="0"/>
          </a:p>
        </p:txBody>
      </p:sp>
    </p:spTree>
    <p:extLst>
      <p:ext uri="{BB962C8B-B14F-4D97-AF65-F5344CB8AC3E}">
        <p14:creationId xmlns:p14="http://schemas.microsoft.com/office/powerpoint/2010/main" val="8742551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j-ea"/>
        <a:ea typeface="+mj-ea"/>
        <a:cs typeface="+mn-cs"/>
      </a:defRPr>
    </a:lvl1pPr>
    <a:lvl2pPr marL="457200" algn="l" defTabSz="914400" rtl="0" eaLnBrk="1" latinLnBrk="0" hangingPunct="1">
      <a:defRPr sz="1200" kern="1200">
        <a:solidFill>
          <a:schemeClr val="tx1"/>
        </a:solidFill>
        <a:latin typeface="+mj-ea"/>
        <a:ea typeface="+mj-ea"/>
        <a:cs typeface="+mn-cs"/>
      </a:defRPr>
    </a:lvl2pPr>
    <a:lvl3pPr marL="914400" algn="l" defTabSz="914400" rtl="0" eaLnBrk="1" latinLnBrk="0" hangingPunct="1">
      <a:defRPr sz="1200" kern="1200">
        <a:solidFill>
          <a:schemeClr val="tx1"/>
        </a:solidFill>
        <a:latin typeface="+mj-ea"/>
        <a:ea typeface="+mj-ea"/>
        <a:cs typeface="+mn-cs"/>
      </a:defRPr>
    </a:lvl3pPr>
    <a:lvl4pPr marL="1371600" algn="l" defTabSz="914400" rtl="0" eaLnBrk="1" latinLnBrk="0" hangingPunct="1">
      <a:defRPr sz="1200" kern="1200">
        <a:solidFill>
          <a:schemeClr val="tx1"/>
        </a:solidFill>
        <a:latin typeface="+mj-ea"/>
        <a:ea typeface="+mj-ea"/>
        <a:cs typeface="+mn-cs"/>
      </a:defRPr>
    </a:lvl4pPr>
    <a:lvl5pPr marL="1828800" algn="l" defTabSz="914400" rtl="0" eaLnBrk="1" latinLnBrk="0" hangingPunct="1">
      <a:defRPr sz="1200" kern="1200">
        <a:solidFill>
          <a:schemeClr val="tx1"/>
        </a:solidFill>
        <a:latin typeface="+mj-ea"/>
        <a:ea typeface="+mj-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pPr>
              <a:defRPr/>
            </a:pPr>
            <a:fld id="{931CD702-2EA1-4070-8D3A-95FA19438C18}" type="slidenum">
              <a:rPr lang="zh-TW" altLang="en-US" smtClean="0"/>
              <a:pPr>
                <a:defRPr/>
              </a:pPr>
              <a:t>1</a:t>
            </a:fld>
            <a:endParaRPr lang="zh-TW" altLang="en-US"/>
          </a:p>
        </p:txBody>
      </p:sp>
    </p:spTree>
    <p:extLst>
      <p:ext uri="{BB962C8B-B14F-4D97-AF65-F5344CB8AC3E}">
        <p14:creationId xmlns:p14="http://schemas.microsoft.com/office/powerpoint/2010/main" val="2220400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kumimoji="1" lang="zh-TW" altLang="en-US" dirty="0"/>
          </a:p>
        </p:txBody>
      </p:sp>
      <p:sp>
        <p:nvSpPr>
          <p:cNvPr id="4" name="投影片編號版面配置區 3"/>
          <p:cNvSpPr>
            <a:spLocks noGrp="1"/>
          </p:cNvSpPr>
          <p:nvPr>
            <p:ph type="sldNum" sz="quarter" idx="5"/>
          </p:nvPr>
        </p:nvSpPr>
        <p:spPr/>
        <p:txBody>
          <a:bodyPr/>
          <a:lstStyle/>
          <a:p>
            <a:fld id="{8DAEC444-603B-4F09-9A06-5917518DD901}" type="slidenum">
              <a:rPr lang="en-US" altLang="zh-TW" smtClean="0"/>
              <a:pPr/>
              <a:t>7</a:t>
            </a:fld>
            <a:endParaRPr lang="zh-TW" altLang="en-US" dirty="0"/>
          </a:p>
        </p:txBody>
      </p:sp>
    </p:spTree>
    <p:extLst>
      <p:ext uri="{BB962C8B-B14F-4D97-AF65-F5344CB8AC3E}">
        <p14:creationId xmlns:p14="http://schemas.microsoft.com/office/powerpoint/2010/main" val="3128582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rtlCol="0"/>
          <a:lstStyle/>
          <a:p>
            <a:pPr rtl="0"/>
            <a:endParaRPr lang="zh-TW" altLang="en-US" noProof="0" dirty="0">
              <a:cs typeface="Microsoft Himalaya" panose="01010100010101010101" pitchFamily="2" charset="0"/>
            </a:endParaRPr>
          </a:p>
        </p:txBody>
      </p:sp>
      <p:sp>
        <p:nvSpPr>
          <p:cNvPr id="4" name="投影片編號版面配置區 3"/>
          <p:cNvSpPr>
            <a:spLocks noGrp="1"/>
          </p:cNvSpPr>
          <p:nvPr>
            <p:ph type="sldNum" sz="quarter" idx="10"/>
          </p:nvPr>
        </p:nvSpPr>
        <p:spPr/>
        <p:txBody>
          <a:bodyPr rtlCol="0"/>
          <a:lstStyle/>
          <a:p>
            <a:pPr rtl="0"/>
            <a:fld id="{8DAEC444-603B-4F09-9A06-5917518DD901}" type="slidenum">
              <a:rPr lang="en-US" altLang="zh-TW" smtClean="0"/>
              <a:pPr rtl="0"/>
              <a:t>8</a:t>
            </a:fld>
            <a:endParaRPr lang="zh-TW" altLang="en-US" dirty="0"/>
          </a:p>
        </p:txBody>
      </p:sp>
    </p:spTree>
    <p:extLst>
      <p:ext uri="{BB962C8B-B14F-4D97-AF65-F5344CB8AC3E}">
        <p14:creationId xmlns:p14="http://schemas.microsoft.com/office/powerpoint/2010/main" val="486501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rtl="0"/>
            <a:fld id="{8DAEC444-603B-4F09-9A06-5917518DD901}" type="slidenum">
              <a:rPr lang="en-US" altLang="zh-TW" smtClean="0"/>
              <a:pPr rtl="0"/>
              <a:t>12</a:t>
            </a:fld>
            <a:endParaRPr lang="zh-TW" altLang="en-US" dirty="0"/>
          </a:p>
        </p:txBody>
      </p:sp>
    </p:spTree>
    <p:extLst>
      <p:ext uri="{BB962C8B-B14F-4D97-AF65-F5344CB8AC3E}">
        <p14:creationId xmlns:p14="http://schemas.microsoft.com/office/powerpoint/2010/main" val="3673977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rtlCol="0"/>
          <a:lstStyle/>
          <a:p>
            <a:pPr rtl="0"/>
            <a:endParaRPr lang="zh-TW" altLang="en-US" noProof="0" dirty="0">
              <a:cs typeface="Microsoft Himalaya" panose="01010100010101010101" pitchFamily="2" charset="0"/>
            </a:endParaRPr>
          </a:p>
        </p:txBody>
      </p:sp>
      <p:sp>
        <p:nvSpPr>
          <p:cNvPr id="4" name="投影片編號版面配置區 3"/>
          <p:cNvSpPr>
            <a:spLocks noGrp="1"/>
          </p:cNvSpPr>
          <p:nvPr>
            <p:ph type="sldNum" sz="quarter" idx="10"/>
          </p:nvPr>
        </p:nvSpPr>
        <p:spPr/>
        <p:txBody>
          <a:bodyPr rtlCol="0"/>
          <a:lstStyle/>
          <a:p>
            <a:pPr rtl="0"/>
            <a:fld id="{8DAEC444-603B-4F09-9A06-5917518DD901}" type="slidenum">
              <a:rPr lang="en-US" altLang="zh-TW" smtClean="0"/>
              <a:pPr rtl="0"/>
              <a:t>54</a:t>
            </a:fld>
            <a:endParaRPr lang="zh-TW" altLang="en-US" dirty="0"/>
          </a:p>
        </p:txBody>
      </p:sp>
    </p:spTree>
    <p:extLst>
      <p:ext uri="{BB962C8B-B14F-4D97-AF65-F5344CB8AC3E}">
        <p14:creationId xmlns:p14="http://schemas.microsoft.com/office/powerpoint/2010/main" val="26328017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17" y="-361950"/>
            <a:ext cx="1218988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en-US" dirty="0"/>
          </a:p>
        </p:txBody>
      </p:sp>
      <p:sp>
        <p:nvSpPr>
          <p:cNvPr id="5" name="Date Placeholder 3"/>
          <p:cNvSpPr>
            <a:spLocks noGrp="1"/>
          </p:cNvSpPr>
          <p:nvPr>
            <p:ph type="dt" sz="half" idx="10"/>
          </p:nvPr>
        </p:nvSpPr>
        <p:spPr/>
        <p:txBody>
          <a:bodyPr/>
          <a:lstStyle>
            <a:lvl1pPr>
              <a:defRPr/>
            </a:lvl1pPr>
          </a:lstStyle>
          <a:p>
            <a:pPr>
              <a:defRPr/>
            </a:pPr>
            <a:fld id="{C6654999-618C-4BB0-A755-F2094FCFFEFB}" type="datetime1">
              <a:rPr lang="zh-TW" altLang="en-US" smtClean="0"/>
              <a:pPr>
                <a:defRPr/>
              </a:pPr>
              <a:t>2021/3/31</a:t>
            </a:fld>
            <a:endParaRPr lang="zh-TW" altLang="en-US"/>
          </a:p>
        </p:txBody>
      </p:sp>
      <p:sp>
        <p:nvSpPr>
          <p:cNvPr id="6" name="Footer Placeholder 4"/>
          <p:cNvSpPr>
            <a:spLocks noGrp="1"/>
          </p:cNvSpPr>
          <p:nvPr>
            <p:ph type="ftr" sz="quarter" idx="11"/>
          </p:nvPr>
        </p:nvSpPr>
        <p:spPr/>
        <p:txBody>
          <a:bodyPr/>
          <a:lstStyle>
            <a:lvl1pPr>
              <a:defRPr/>
            </a:lvl1pPr>
          </a:lstStyle>
          <a:p>
            <a:pPr>
              <a:defRPr/>
            </a:pPr>
            <a:endParaRPr lang="zh-TW" altLang="en-US"/>
          </a:p>
        </p:txBody>
      </p:sp>
      <p:sp>
        <p:nvSpPr>
          <p:cNvPr id="7" name="Slide Number Placeholder 5"/>
          <p:cNvSpPr>
            <a:spLocks noGrp="1"/>
          </p:cNvSpPr>
          <p:nvPr>
            <p:ph type="sldNum" sz="quarter" idx="12"/>
          </p:nvPr>
        </p:nvSpPr>
        <p:spPr/>
        <p:txBody>
          <a:bodyPr/>
          <a:lstStyle>
            <a:lvl1pPr>
              <a:defRPr/>
            </a:lvl1pPr>
          </a:lstStyle>
          <a:p>
            <a:pPr>
              <a:defRPr/>
            </a:pPr>
            <a:fld id="{B98D5E0E-C496-46ED-A51F-FFA742B1C612}" type="slidenum">
              <a:rPr lang="zh-TW" altLang="en-US" smtClean="0"/>
              <a:pPr>
                <a:defRPr/>
              </a:pPr>
              <a:t>‹#›</a:t>
            </a:fld>
            <a:endParaRPr lang="zh-TW" altLang="en-US"/>
          </a:p>
        </p:txBody>
      </p:sp>
    </p:spTree>
    <p:extLst>
      <p:ext uri="{BB962C8B-B14F-4D97-AF65-F5344CB8AC3E}">
        <p14:creationId xmlns:p14="http://schemas.microsoft.com/office/powerpoint/2010/main" val="1475967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713523"/>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6" name="Date Placeholder 3"/>
          <p:cNvSpPr>
            <a:spLocks noGrp="1"/>
          </p:cNvSpPr>
          <p:nvPr>
            <p:ph type="dt" sz="half" idx="10"/>
          </p:nvPr>
        </p:nvSpPr>
        <p:spPr/>
        <p:txBody>
          <a:bodyPr/>
          <a:lstStyle>
            <a:lvl1pPr>
              <a:defRPr/>
            </a:lvl1pPr>
          </a:lstStyle>
          <a:p>
            <a:pPr rtl="0"/>
            <a:fld id="{B4D4E96D-83EA-4B8B-9F32-777894A6997D}" type="datetime1">
              <a:rPr lang="zh-TW" altLang="en-US" smtClean="0"/>
              <a:pPr rtl="0"/>
              <a:t>2021/3/31</a:t>
            </a:fld>
            <a:endParaRPr lang="zh-TW" altLang="en-US" dirty="0"/>
          </a:p>
        </p:txBody>
      </p:sp>
      <p:sp>
        <p:nvSpPr>
          <p:cNvPr id="7" name="Footer Placeholder 4"/>
          <p:cNvSpPr>
            <a:spLocks noGrp="1"/>
          </p:cNvSpPr>
          <p:nvPr>
            <p:ph type="ftr" sz="quarter" idx="11"/>
          </p:nvPr>
        </p:nvSpPr>
        <p:spPr/>
        <p:txBody>
          <a:bodyPr/>
          <a:lstStyle>
            <a:lvl1pPr>
              <a:defRPr/>
            </a:lvl1pPr>
          </a:lstStyle>
          <a:p>
            <a:pPr rtl="0"/>
            <a:endParaRPr lang="zh-TW" altLang="en-US" dirty="0"/>
          </a:p>
        </p:txBody>
      </p:sp>
      <p:sp>
        <p:nvSpPr>
          <p:cNvPr id="8" name="Slide Number Placeholder 5"/>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3984885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8724901" y="365125"/>
            <a:ext cx="2628900" cy="5811838"/>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6" name="Date Placeholder 3"/>
          <p:cNvSpPr>
            <a:spLocks noGrp="1"/>
          </p:cNvSpPr>
          <p:nvPr>
            <p:ph type="dt" sz="half" idx="10"/>
          </p:nvPr>
        </p:nvSpPr>
        <p:spPr/>
        <p:txBody>
          <a:bodyPr/>
          <a:lstStyle>
            <a:lvl1pPr>
              <a:defRPr/>
            </a:lvl1pPr>
          </a:lstStyle>
          <a:p>
            <a:pPr rtl="0"/>
            <a:fld id="{D8EA38D9-D339-4D44-A6EC-9EA4AF8EDA2D}" type="datetime1">
              <a:rPr lang="zh-TW" altLang="en-US" smtClean="0"/>
              <a:pPr rtl="0"/>
              <a:t>2021/3/31</a:t>
            </a:fld>
            <a:endParaRPr lang="zh-TW" altLang="en-US" dirty="0"/>
          </a:p>
        </p:txBody>
      </p:sp>
      <p:sp>
        <p:nvSpPr>
          <p:cNvPr id="7" name="Footer Placeholder 4"/>
          <p:cNvSpPr>
            <a:spLocks noGrp="1"/>
          </p:cNvSpPr>
          <p:nvPr>
            <p:ph type="ftr" sz="quarter" idx="11"/>
          </p:nvPr>
        </p:nvSpPr>
        <p:spPr/>
        <p:txBody>
          <a:bodyPr/>
          <a:lstStyle>
            <a:lvl1pPr>
              <a:defRPr/>
            </a:lvl1pPr>
          </a:lstStyle>
          <a:p>
            <a:pPr rtl="0"/>
            <a:endParaRPr lang="zh-TW" altLang="en-US" dirty="0"/>
          </a:p>
        </p:txBody>
      </p:sp>
      <p:sp>
        <p:nvSpPr>
          <p:cNvPr id="8" name="Slide Number Placeholder 5"/>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1174705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52186"/>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6" name="Date Placeholder 3"/>
          <p:cNvSpPr>
            <a:spLocks noGrp="1"/>
          </p:cNvSpPr>
          <p:nvPr>
            <p:ph type="dt" sz="half" idx="10"/>
          </p:nvPr>
        </p:nvSpPr>
        <p:spPr/>
        <p:txBody>
          <a:bodyPr/>
          <a:lstStyle>
            <a:lvl1pPr>
              <a:defRPr/>
            </a:lvl1pPr>
          </a:lstStyle>
          <a:p>
            <a:fld id="{B0F79CCC-8F50-4C9E-BAB0-C6E076A2FCD7}" type="datetime1">
              <a:rPr lang="zh-TW" altLang="en-US" smtClean="0"/>
              <a:pPr/>
              <a:t>2021/3/31</a:t>
            </a:fld>
            <a:endParaRPr lang="zh-TW" altLang="en-US" dirty="0"/>
          </a:p>
        </p:txBody>
      </p:sp>
      <p:sp>
        <p:nvSpPr>
          <p:cNvPr id="7" name="Footer Placeholder 4"/>
          <p:cNvSpPr>
            <a:spLocks noGrp="1"/>
          </p:cNvSpPr>
          <p:nvPr>
            <p:ph type="ftr" sz="quarter" idx="11"/>
          </p:nvPr>
        </p:nvSpPr>
        <p:spPr>
          <a:xfrm>
            <a:off x="9879124" y="6508019"/>
            <a:ext cx="1882552" cy="334837"/>
          </a:xfrm>
        </p:spPr>
        <p:txBody>
          <a:bodyPr/>
          <a:lstStyle>
            <a:lvl1pPr>
              <a:defRPr>
                <a:solidFill>
                  <a:schemeClr val="tx1"/>
                </a:solidFill>
              </a:defRPr>
            </a:lvl1pPr>
          </a:lstStyle>
          <a:p>
            <a:r>
              <a:rPr lang="zh-CN" altLang="en-US" dirty="0" smtClean="0"/>
              <a:t>照片來源：康燕萍</a:t>
            </a:r>
            <a:endParaRPr lang="zh-TW" altLang="en-US" dirty="0"/>
          </a:p>
        </p:txBody>
      </p:sp>
      <p:sp>
        <p:nvSpPr>
          <p:cNvPr id="8" name="Slide Number Placeholder 5"/>
          <p:cNvSpPr>
            <a:spLocks noGrp="1"/>
          </p:cNvSpPr>
          <p:nvPr>
            <p:ph type="sldNum" sz="quarter" idx="12"/>
          </p:nvPr>
        </p:nvSpPr>
        <p:spPr>
          <a:xfrm>
            <a:off x="9448800" y="6492876"/>
            <a:ext cx="2743200" cy="365125"/>
          </a:xfrm>
        </p:spPr>
        <p:txBody>
          <a:bodyPr/>
          <a:lstStyle>
            <a:lvl1pPr>
              <a:defRPr/>
            </a:lvl1pPr>
          </a:lstStyle>
          <a:p>
            <a:fld id="{B13333A4-2EF1-4B79-B68C-AB20E66B4822}" type="slidenum">
              <a:rPr lang="en-US" altLang="zh-TW" smtClean="0"/>
              <a:pPr/>
              <a:t>‹#›</a:t>
            </a:fld>
            <a:endParaRPr lang="zh-TW" altLang="en-US" dirty="0"/>
          </a:p>
        </p:txBody>
      </p:sp>
    </p:spTree>
    <p:extLst>
      <p:ext uri="{BB962C8B-B14F-4D97-AF65-F5344CB8AC3E}">
        <p14:creationId xmlns:p14="http://schemas.microsoft.com/office/powerpoint/2010/main" val="3503004685"/>
      </p:ext>
    </p:extLst>
  </p:cSld>
  <p:clrMapOvr>
    <a:masterClrMapping/>
  </p:clrMapOvr>
  <p:timing>
    <p:tnLst>
      <p:par>
        <p:cTn id="1" dur="indefinite" restart="never" nodeType="tmRoot"/>
      </p:par>
    </p:tnLst>
  </p:timing>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pic>
        <p:nvPicPr>
          <p:cNvPr id="4"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1851" y="1709740"/>
            <a:ext cx="10515600" cy="2852737"/>
          </a:xfrm>
        </p:spPr>
        <p:txBody>
          <a:bodyPr anchor="b"/>
          <a:lstStyle>
            <a:lvl1pPr>
              <a:defRPr sz="600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編輯母片文字樣式</a:t>
            </a:r>
          </a:p>
        </p:txBody>
      </p:sp>
      <p:sp>
        <p:nvSpPr>
          <p:cNvPr id="6" name="Date Placeholder 3"/>
          <p:cNvSpPr>
            <a:spLocks noGrp="1"/>
          </p:cNvSpPr>
          <p:nvPr>
            <p:ph type="dt" sz="half" idx="10"/>
          </p:nvPr>
        </p:nvSpPr>
        <p:spPr/>
        <p:txBody>
          <a:bodyPr/>
          <a:lstStyle>
            <a:lvl1pPr>
              <a:defRPr/>
            </a:lvl1pPr>
          </a:lstStyle>
          <a:p>
            <a:pPr>
              <a:defRPr/>
            </a:pPr>
            <a:fld id="{24E7C4A9-49CF-4554-B22B-B8B6528F6B99}" type="datetime1">
              <a:rPr lang="zh-TW" altLang="en-US" smtClean="0"/>
              <a:pPr>
                <a:defRPr/>
              </a:pPr>
              <a:t>2021/3/31</a:t>
            </a:fld>
            <a:endParaRPr lang="zh-TW" altLang="en-US"/>
          </a:p>
        </p:txBody>
      </p:sp>
      <p:sp>
        <p:nvSpPr>
          <p:cNvPr id="7" name="Footer Placeholder 4"/>
          <p:cNvSpPr>
            <a:spLocks noGrp="1"/>
          </p:cNvSpPr>
          <p:nvPr>
            <p:ph type="ftr" sz="quarter" idx="11"/>
          </p:nvPr>
        </p:nvSpPr>
        <p:spPr/>
        <p:txBody>
          <a:bodyPr/>
          <a:lstStyle>
            <a:lvl1pPr>
              <a:defRPr/>
            </a:lvl1pPr>
          </a:lstStyle>
          <a:p>
            <a:pPr>
              <a:defRPr/>
            </a:pPr>
            <a:endParaRPr lang="zh-TW" altLang="en-US"/>
          </a:p>
        </p:txBody>
      </p:sp>
      <p:sp>
        <p:nvSpPr>
          <p:cNvPr id="8" name="Slide Number Placeholder 5"/>
          <p:cNvSpPr>
            <a:spLocks noGrp="1"/>
          </p:cNvSpPr>
          <p:nvPr>
            <p:ph type="sldNum" sz="quarter" idx="12"/>
          </p:nvPr>
        </p:nvSpPr>
        <p:spPr/>
        <p:txBody>
          <a:bodyPr/>
          <a:lstStyle>
            <a:lvl1pPr>
              <a:defRPr/>
            </a:lvl1pPr>
          </a:lstStyle>
          <a:p>
            <a:pPr>
              <a:defRPr/>
            </a:pPr>
            <a:fld id="{565F9F5E-956E-4835-AC51-636446B999B3}" type="slidenum">
              <a:rPr lang="zh-TW" altLang="en-US" smtClean="0"/>
              <a:pPr>
                <a:defRPr/>
              </a:pPr>
              <a:t>‹#›</a:t>
            </a:fld>
            <a:endParaRPr lang="zh-TW" altLang="en-US"/>
          </a:p>
        </p:txBody>
      </p:sp>
    </p:spTree>
    <p:extLst>
      <p:ext uri="{BB962C8B-B14F-4D97-AF65-F5344CB8AC3E}">
        <p14:creationId xmlns:p14="http://schemas.microsoft.com/office/powerpoint/2010/main" val="1241858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pic>
        <p:nvPicPr>
          <p:cNvPr id="5"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697832"/>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4"/>
          <p:cNvSpPr>
            <a:spLocks noGrp="1"/>
          </p:cNvSpPr>
          <p:nvPr>
            <p:ph type="dt" sz="half" idx="10"/>
          </p:nvPr>
        </p:nvSpPr>
        <p:spPr/>
        <p:txBody>
          <a:bodyPr/>
          <a:lstStyle>
            <a:lvl1pPr>
              <a:defRPr/>
            </a:lvl1pPr>
          </a:lstStyle>
          <a:p>
            <a:fld id="{B0F79CCC-8F50-4C9E-BAB0-C6E076A2FCD7}" type="datetime1">
              <a:rPr lang="zh-TW" altLang="en-US" smtClean="0"/>
              <a:pPr/>
              <a:t>2021/3/31</a:t>
            </a:fld>
            <a:endParaRPr lang="zh-TW" altLang="en-US" dirty="0"/>
          </a:p>
        </p:txBody>
      </p:sp>
      <p:sp>
        <p:nvSpPr>
          <p:cNvPr id="8" name="Footer Placeholder 5"/>
          <p:cNvSpPr>
            <a:spLocks noGrp="1"/>
          </p:cNvSpPr>
          <p:nvPr>
            <p:ph type="ftr" sz="quarter" idx="11"/>
          </p:nvPr>
        </p:nvSpPr>
        <p:spPr/>
        <p:txBody>
          <a:bodyPr/>
          <a:lstStyle>
            <a:lvl1pPr>
              <a:defRPr/>
            </a:lvl1pPr>
          </a:lstStyle>
          <a:p>
            <a:endParaRPr lang="zh-TW" altLang="en-US" dirty="0"/>
          </a:p>
        </p:txBody>
      </p:sp>
      <p:sp>
        <p:nvSpPr>
          <p:cNvPr id="9" name="Slide Number Placeholder 6"/>
          <p:cNvSpPr>
            <a:spLocks noGrp="1"/>
          </p:cNvSpPr>
          <p:nvPr>
            <p:ph type="sldNum" sz="quarter" idx="12"/>
          </p:nvPr>
        </p:nvSpPr>
        <p:spPr/>
        <p:txBody>
          <a:bodyPr/>
          <a:lstStyle>
            <a:lvl1pPr>
              <a:defRPr/>
            </a:lvl1pPr>
          </a:lstStyle>
          <a:p>
            <a:fld id="{B13333A4-2EF1-4B79-B68C-AB20E66B4822}" type="slidenum">
              <a:rPr lang="en-US" altLang="zh-TW" smtClean="0"/>
              <a:pPr/>
              <a:t>‹#›</a:t>
            </a:fld>
            <a:endParaRPr lang="zh-TW" altLang="en-US" dirty="0"/>
          </a:p>
        </p:txBody>
      </p:sp>
    </p:spTree>
    <p:extLst>
      <p:ext uri="{BB962C8B-B14F-4D97-AF65-F5344CB8AC3E}">
        <p14:creationId xmlns:p14="http://schemas.microsoft.com/office/powerpoint/2010/main" val="1427852788"/>
      </p:ext>
    </p:extLst>
  </p:cSld>
  <p:clrMapOvr>
    <a:masterClrMapping/>
  </p:clrMapOvr>
  <p:timing>
    <p:tnLst>
      <p:par>
        <p:cTn id="1" dur="indefinite" restart="never" nodeType="tmRoot"/>
      </p:par>
    </p:tnLst>
  </p:timing>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pic>
        <p:nvPicPr>
          <p:cNvPr id="7"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620839"/>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9788" y="365127"/>
            <a:ext cx="10515600" cy="1325563"/>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4" name="Content Placeholder 3"/>
          <p:cNvSpPr>
            <a:spLocks noGrp="1"/>
          </p:cNvSpPr>
          <p:nvPr>
            <p:ph sz="half" idx="2"/>
          </p:nvPr>
        </p:nvSpPr>
        <p:spPr>
          <a:xfrm>
            <a:off x="839789" y="2505075"/>
            <a:ext cx="5157787"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6" name="Content Placeholder 5"/>
          <p:cNvSpPr>
            <a:spLocks noGrp="1"/>
          </p:cNvSpPr>
          <p:nvPr>
            <p:ph sz="quarter" idx="4"/>
          </p:nvPr>
        </p:nvSpPr>
        <p:spPr>
          <a:xfrm>
            <a:off x="6172201" y="2505075"/>
            <a:ext cx="5183188"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9" name="Date Placeholder 6"/>
          <p:cNvSpPr>
            <a:spLocks noGrp="1"/>
          </p:cNvSpPr>
          <p:nvPr>
            <p:ph type="dt" sz="half" idx="10"/>
          </p:nvPr>
        </p:nvSpPr>
        <p:spPr/>
        <p:txBody>
          <a:bodyPr/>
          <a:lstStyle>
            <a:lvl1pPr>
              <a:defRPr/>
            </a:lvl1pPr>
          </a:lstStyle>
          <a:p>
            <a:fld id="{B0F79CCC-8F50-4C9E-BAB0-C6E076A2FCD7}" type="datetime1">
              <a:rPr lang="zh-TW" altLang="en-US" smtClean="0"/>
              <a:pPr/>
              <a:t>2021/3/31</a:t>
            </a:fld>
            <a:endParaRPr lang="zh-TW" altLang="en-US" dirty="0"/>
          </a:p>
        </p:txBody>
      </p:sp>
      <p:sp>
        <p:nvSpPr>
          <p:cNvPr id="10" name="Footer Placeholder 7"/>
          <p:cNvSpPr>
            <a:spLocks noGrp="1"/>
          </p:cNvSpPr>
          <p:nvPr>
            <p:ph type="ftr" sz="quarter" idx="11"/>
          </p:nvPr>
        </p:nvSpPr>
        <p:spPr/>
        <p:txBody>
          <a:bodyPr/>
          <a:lstStyle>
            <a:lvl1pPr>
              <a:defRPr/>
            </a:lvl1pPr>
          </a:lstStyle>
          <a:p>
            <a:endParaRPr lang="zh-TW" altLang="en-US" dirty="0"/>
          </a:p>
        </p:txBody>
      </p:sp>
      <p:sp>
        <p:nvSpPr>
          <p:cNvPr id="11" name="Slide Number Placeholder 8"/>
          <p:cNvSpPr>
            <a:spLocks noGrp="1"/>
          </p:cNvSpPr>
          <p:nvPr>
            <p:ph type="sldNum" sz="quarter" idx="12"/>
          </p:nvPr>
        </p:nvSpPr>
        <p:spPr/>
        <p:txBody>
          <a:bodyPr/>
          <a:lstStyle>
            <a:lvl1pPr>
              <a:defRPr/>
            </a:lvl1pPr>
          </a:lstStyle>
          <a:p>
            <a:fld id="{B13333A4-2EF1-4B79-B68C-AB20E66B4822}" type="slidenum">
              <a:rPr lang="en-US" altLang="zh-TW" smtClean="0"/>
              <a:pPr/>
              <a:t>‹#›</a:t>
            </a:fld>
            <a:endParaRPr lang="zh-TW" altLang="en-US" dirty="0"/>
          </a:p>
        </p:txBody>
      </p:sp>
    </p:spTree>
    <p:extLst>
      <p:ext uri="{BB962C8B-B14F-4D97-AF65-F5344CB8AC3E}">
        <p14:creationId xmlns:p14="http://schemas.microsoft.com/office/powerpoint/2010/main" val="2608029702"/>
      </p:ext>
    </p:extLst>
  </p:cSld>
  <p:clrMapOvr>
    <a:masterClrMapping/>
  </p:clrMapOvr>
  <p:timing>
    <p:tnLst>
      <p:par>
        <p:cTn id="1" dur="indefinite" restart="never" nodeType="tmRoot"/>
      </p:par>
    </p:tnLst>
  </p:timing>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pic>
        <p:nvPicPr>
          <p:cNvPr id="3"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690689"/>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5" name="Date Placeholder 2"/>
          <p:cNvSpPr>
            <a:spLocks noGrp="1"/>
          </p:cNvSpPr>
          <p:nvPr>
            <p:ph type="dt" sz="half" idx="10"/>
          </p:nvPr>
        </p:nvSpPr>
        <p:spPr/>
        <p:txBody>
          <a:bodyPr/>
          <a:lstStyle>
            <a:lvl1pPr>
              <a:defRPr/>
            </a:lvl1pPr>
          </a:lstStyle>
          <a:p>
            <a:pPr rtl="0"/>
            <a:fld id="{811EB114-866E-4FE6-83E8-87C839A42E14}" type="datetime1">
              <a:rPr lang="zh-TW" altLang="en-US" smtClean="0"/>
              <a:pPr rtl="0"/>
              <a:t>2021/3/31</a:t>
            </a:fld>
            <a:endParaRPr lang="zh-TW" altLang="en-US" dirty="0"/>
          </a:p>
        </p:txBody>
      </p:sp>
      <p:sp>
        <p:nvSpPr>
          <p:cNvPr id="6" name="Footer Placeholder 3"/>
          <p:cNvSpPr>
            <a:spLocks noGrp="1"/>
          </p:cNvSpPr>
          <p:nvPr>
            <p:ph type="ftr" sz="quarter" idx="11"/>
          </p:nvPr>
        </p:nvSpPr>
        <p:spPr/>
        <p:txBody>
          <a:bodyPr/>
          <a:lstStyle>
            <a:lvl1pPr>
              <a:defRPr/>
            </a:lvl1pPr>
          </a:lstStyle>
          <a:p>
            <a:pPr rtl="0"/>
            <a:endParaRPr lang="zh-TW" altLang="en-US" dirty="0"/>
          </a:p>
        </p:txBody>
      </p:sp>
      <p:sp>
        <p:nvSpPr>
          <p:cNvPr id="7" name="Slide Number Placeholder 4"/>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2208465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1"/>
          <p:cNvSpPr>
            <a:spLocks noGrp="1"/>
          </p:cNvSpPr>
          <p:nvPr>
            <p:ph type="dt" sz="half" idx="10"/>
          </p:nvPr>
        </p:nvSpPr>
        <p:spPr/>
        <p:txBody>
          <a:bodyPr/>
          <a:lstStyle>
            <a:lvl1pPr>
              <a:defRPr/>
            </a:lvl1pPr>
          </a:lstStyle>
          <a:p>
            <a:pPr rtl="0"/>
            <a:fld id="{BDE291F6-4A81-4092-B46E-2E368F10AEEE}" type="datetime1">
              <a:rPr lang="zh-TW" altLang="en-US" smtClean="0"/>
              <a:pPr rtl="0"/>
              <a:t>2021/3/31</a:t>
            </a:fld>
            <a:endParaRPr lang="zh-TW" altLang="en-US" dirty="0"/>
          </a:p>
        </p:txBody>
      </p:sp>
      <p:sp>
        <p:nvSpPr>
          <p:cNvPr id="5" name="Footer Placeholder 2"/>
          <p:cNvSpPr>
            <a:spLocks noGrp="1"/>
          </p:cNvSpPr>
          <p:nvPr>
            <p:ph type="ftr" sz="quarter" idx="11"/>
          </p:nvPr>
        </p:nvSpPr>
        <p:spPr/>
        <p:txBody>
          <a:bodyPr/>
          <a:lstStyle>
            <a:lvl1pPr>
              <a:defRPr/>
            </a:lvl1pPr>
          </a:lstStyle>
          <a:p>
            <a:pPr rtl="0"/>
            <a:endParaRPr lang="zh-TW" altLang="en-US" dirty="0"/>
          </a:p>
        </p:txBody>
      </p:sp>
      <p:sp>
        <p:nvSpPr>
          <p:cNvPr id="6" name="Slide Number Placeholder 3"/>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2867004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pic>
        <p:nvPicPr>
          <p:cNvPr id="5"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7" name="Date Placeholder 4"/>
          <p:cNvSpPr>
            <a:spLocks noGrp="1"/>
          </p:cNvSpPr>
          <p:nvPr>
            <p:ph type="dt" sz="half" idx="10"/>
          </p:nvPr>
        </p:nvSpPr>
        <p:spPr/>
        <p:txBody>
          <a:bodyPr/>
          <a:lstStyle>
            <a:lvl1pPr>
              <a:defRPr/>
            </a:lvl1pPr>
          </a:lstStyle>
          <a:p>
            <a:pPr rtl="0"/>
            <a:fld id="{06EFA165-3CD9-4457-80C2-79AADDFD2124}" type="datetime1">
              <a:rPr lang="zh-TW" altLang="en-US" smtClean="0"/>
              <a:pPr rtl="0"/>
              <a:t>2021/3/31</a:t>
            </a:fld>
            <a:endParaRPr lang="zh-TW" altLang="en-US" dirty="0"/>
          </a:p>
        </p:txBody>
      </p:sp>
      <p:sp>
        <p:nvSpPr>
          <p:cNvPr id="8" name="Footer Placeholder 5"/>
          <p:cNvSpPr>
            <a:spLocks noGrp="1"/>
          </p:cNvSpPr>
          <p:nvPr>
            <p:ph type="ftr" sz="quarter" idx="11"/>
          </p:nvPr>
        </p:nvSpPr>
        <p:spPr/>
        <p:txBody>
          <a:bodyPr/>
          <a:lstStyle>
            <a:lvl1pPr>
              <a:defRPr/>
            </a:lvl1pPr>
          </a:lstStyle>
          <a:p>
            <a:pPr rtl="0"/>
            <a:endParaRPr lang="zh-TW" altLang="en-US" dirty="0"/>
          </a:p>
        </p:txBody>
      </p:sp>
      <p:sp>
        <p:nvSpPr>
          <p:cNvPr id="9" name="Slide Number Placeholder 6"/>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259066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pic>
        <p:nvPicPr>
          <p:cNvPr id="5" name="圖片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093451" y="147638"/>
            <a:ext cx="869949"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圖片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25501"/>
            <a:ext cx="10574867" cy="6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9788" y="457200"/>
            <a:ext cx="3932237" cy="1600200"/>
          </a:xfrm>
        </p:spPr>
        <p:txBody>
          <a:bodyPr anchor="b"/>
          <a:lstStyle>
            <a:lvl1pPr>
              <a:defRPr sz="32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smtClean="0"/>
              <a:t>按一下圖示以新增圖片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7" name="Date Placeholder 4"/>
          <p:cNvSpPr>
            <a:spLocks noGrp="1"/>
          </p:cNvSpPr>
          <p:nvPr>
            <p:ph type="dt" sz="half" idx="10"/>
          </p:nvPr>
        </p:nvSpPr>
        <p:spPr/>
        <p:txBody>
          <a:bodyPr/>
          <a:lstStyle>
            <a:lvl1pPr>
              <a:defRPr/>
            </a:lvl1pPr>
          </a:lstStyle>
          <a:p>
            <a:pPr rtl="0"/>
            <a:fld id="{1EDAD51D-AC77-4512-843C-B666BC5DC9AF}" type="datetime1">
              <a:rPr lang="zh-TW" altLang="en-US" smtClean="0"/>
              <a:pPr rtl="0"/>
              <a:t>2021/3/31</a:t>
            </a:fld>
            <a:endParaRPr lang="zh-TW" altLang="en-US" dirty="0"/>
          </a:p>
        </p:txBody>
      </p:sp>
      <p:sp>
        <p:nvSpPr>
          <p:cNvPr id="8" name="Footer Placeholder 5"/>
          <p:cNvSpPr>
            <a:spLocks noGrp="1"/>
          </p:cNvSpPr>
          <p:nvPr>
            <p:ph type="ftr" sz="quarter" idx="11"/>
          </p:nvPr>
        </p:nvSpPr>
        <p:spPr/>
        <p:txBody>
          <a:bodyPr/>
          <a:lstStyle>
            <a:lvl1pPr>
              <a:defRPr/>
            </a:lvl1pPr>
          </a:lstStyle>
          <a:p>
            <a:pPr rtl="0"/>
            <a:endParaRPr lang="zh-TW" altLang="en-US" dirty="0"/>
          </a:p>
        </p:txBody>
      </p:sp>
      <p:sp>
        <p:nvSpPr>
          <p:cNvPr id="9" name="Slide Number Placeholder 6"/>
          <p:cNvSpPr>
            <a:spLocks noGrp="1"/>
          </p:cNvSpPr>
          <p:nvPr>
            <p:ph type="sldNum" sz="quarter" idx="12"/>
          </p:nvPr>
        </p:nvSpPr>
        <p:spPr/>
        <p:txBody>
          <a:bodyPr/>
          <a:lstStyle>
            <a:lvl1pPr>
              <a:defRPr/>
            </a:lvl1pPr>
          </a:lstStyle>
          <a:p>
            <a:pPr rtl="0"/>
            <a:fld id="{B13333A4-2EF1-4B79-B68C-AB20E66B4822}" type="slidenum">
              <a:rPr lang="en-US" altLang="zh-TW" smtClean="0"/>
              <a:pPr rtl="0"/>
              <a:t>‹#›</a:t>
            </a:fld>
            <a:endParaRPr lang="zh-TW" altLang="en-US" dirty="0"/>
          </a:p>
        </p:txBody>
      </p:sp>
    </p:spTree>
    <p:extLst>
      <p:ext uri="{BB962C8B-B14F-4D97-AF65-F5344CB8AC3E}">
        <p14:creationId xmlns:p14="http://schemas.microsoft.com/office/powerpoint/2010/main" val="402586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TW" altLang="en-US"/>
              <a:t>按一下以編輯母片標題樣式</a:t>
            </a:r>
            <a:endParaRPr lang="en-US" altLang="zh-TW"/>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ltLang="zh-TW"/>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ea typeface="+mn-ea"/>
              </a:defRPr>
            </a:lvl1pPr>
          </a:lstStyle>
          <a:p>
            <a:fld id="{B0F79CCC-8F50-4C9E-BAB0-C6E076A2FCD7}" type="datetime1">
              <a:rPr lang="zh-TW" altLang="en-US" smtClean="0"/>
              <a:pPr/>
              <a:t>2021/3/31</a:t>
            </a:fld>
            <a:endParaRPr lang="zh-TW" alt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endParaRPr lang="zh-TW" alt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ea typeface="+mn-ea"/>
              </a:defRPr>
            </a:lvl1pPr>
          </a:lstStyle>
          <a:p>
            <a:fld id="{B13333A4-2EF1-4B79-B68C-AB20E66B4822}" type="slidenum">
              <a:rPr lang="en-US" altLang="zh-TW" smtClean="0"/>
              <a:pPr/>
              <a:t>‹#›</a:t>
            </a:fld>
            <a:endParaRPr lang="zh-TW" altLang="en-US" dirty="0"/>
          </a:p>
        </p:txBody>
      </p:sp>
      <p:sp>
        <p:nvSpPr>
          <p:cNvPr id="7" name="矩形 6"/>
          <p:cNvSpPr/>
          <p:nvPr userDrawn="1"/>
        </p:nvSpPr>
        <p:spPr bwMode="invGray">
          <a:xfrm>
            <a:off x="0" y="6492239"/>
            <a:ext cx="12188825" cy="36576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TW" altLang="en-US" dirty="0">
              <a:latin typeface="新細明體" panose="02020500000000000000" pitchFamily="18" charset="-120"/>
              <a:ea typeface="新細明體" panose="02020500000000000000" pitchFamily="18" charset="-120"/>
            </a:endParaRPr>
          </a:p>
        </p:txBody>
      </p:sp>
    </p:spTree>
    <p:extLst>
      <p:ext uri="{BB962C8B-B14F-4D97-AF65-F5344CB8AC3E}">
        <p14:creationId xmlns:p14="http://schemas.microsoft.com/office/powerpoint/2010/main" val="21043392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2pPr>
      <a:lvl3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3pPr>
      <a:lvl4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4pPr>
      <a:lvl5pPr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ea typeface="新細明體" panose="02020500000000000000" pitchFamily="18" charset="-12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www.hotelday.com.tw/hotel04.aspx"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342901"/>
            <a:ext cx="12192000" cy="6858000"/>
          </a:xfrm>
          <a:prstGeom prst="rect">
            <a:avLst/>
          </a:prstGeom>
          <a:solidFill>
            <a:srgbClr val="FFF6E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dirty="0">
              <a:solidFill>
                <a:srgbClr val="000000"/>
              </a:solidFill>
              <a:latin typeface="Microsoft JhengHei" panose="020B0604030504040204" pitchFamily="34" charset="-120"/>
              <a:ea typeface="微軟正黑體" panose="020B0604030504040204" pitchFamily="34" charset="-120"/>
            </a:endParaRPr>
          </a:p>
        </p:txBody>
      </p:sp>
      <p:sp>
        <p:nvSpPr>
          <p:cNvPr id="7" name="矩形 6"/>
          <p:cNvSpPr/>
          <p:nvPr/>
        </p:nvSpPr>
        <p:spPr>
          <a:xfrm>
            <a:off x="0" y="1774258"/>
            <a:ext cx="12192000" cy="5083742"/>
          </a:xfrm>
          <a:prstGeom prst="rect">
            <a:avLst/>
          </a:prstGeom>
          <a:gradFill flip="none" rotWithShape="1">
            <a:gsLst>
              <a:gs pos="0">
                <a:srgbClr val="F6AD3C"/>
              </a:gs>
              <a:gs pos="40000">
                <a:srgbClr val="F6AD3C">
                  <a:alpha val="32000"/>
                </a:srgbClr>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dirty="0">
              <a:solidFill>
                <a:srgbClr val="000000"/>
              </a:solidFill>
              <a:latin typeface="Microsoft JhengHei" panose="020B0604030504040204" pitchFamily="34" charset="-120"/>
              <a:ea typeface="微軟正黑體" panose="020B0604030504040204" pitchFamily="34" charset="-120"/>
            </a:endParaRPr>
          </a:p>
        </p:txBody>
      </p:sp>
      <p:sp>
        <p:nvSpPr>
          <p:cNvPr id="3" name="副標題 2"/>
          <p:cNvSpPr>
            <a:spLocks noGrp="1"/>
          </p:cNvSpPr>
          <p:nvPr>
            <p:ph type="subTitle" idx="1"/>
          </p:nvPr>
        </p:nvSpPr>
        <p:spPr>
          <a:xfrm>
            <a:off x="1847528" y="1052736"/>
            <a:ext cx="5744507" cy="2592288"/>
          </a:xfrm>
        </p:spPr>
        <p:txBody>
          <a:bodyPr rtlCol="0">
            <a:noAutofit/>
          </a:bodyPr>
          <a:lstStyle/>
          <a:p>
            <a:pPr algn="l" fontAlgn="auto">
              <a:spcAft>
                <a:spcPts val="0"/>
              </a:spcAft>
              <a:defRPr/>
            </a:pPr>
            <a:r>
              <a:rPr lang="zh-TW" altLang="en-US" sz="40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旅館職涯發展計畫案</a:t>
            </a:r>
            <a:endParaRPr lang="en-US" altLang="zh-TW" sz="40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TW" altLang="en-US"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 </a:t>
            </a:r>
            <a:endParaRPr lang="en-US"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TW"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文</a:t>
            </a:r>
            <a:r>
              <a:rPr lang="zh-TW" altLang="zh-TW" sz="3200" b="1" dirty="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資場域經營</a:t>
            </a:r>
            <a:endParaRPr lang="zh-TW" altLang="en-US" sz="3200" b="1" dirty="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TW" altLang="zh-TW" sz="3200" b="1" dirty="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旅宿業文創商品經營</a:t>
            </a:r>
            <a:r>
              <a:rPr lang="zh-TW"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行銷</a:t>
            </a:r>
            <a:endParaRPr lang="en-US"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CN" altLang="en-US"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第</a:t>
            </a:r>
            <a:r>
              <a:rPr lang="en-US" altLang="zh-CN"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1</a:t>
            </a:r>
            <a:r>
              <a:rPr lang="zh-CN" altLang="en-US"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單元目標市場分析</a:t>
            </a:r>
            <a:endParaRPr lang="en-US" altLang="zh-TW"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endParaRPr>
          </a:p>
          <a:p>
            <a:pPr algn="l" fontAlgn="auto">
              <a:spcAft>
                <a:spcPts val="0"/>
              </a:spcAft>
              <a:defRPr/>
            </a:pPr>
            <a:r>
              <a:rPr lang="zh-CN" altLang="en-US" sz="3200" b="1" dirty="0" smtClean="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課程</a:t>
            </a:r>
            <a:r>
              <a:rPr lang="zh-TW" altLang="en-US" sz="3200" b="1" dirty="0">
                <a:solidFill>
                  <a:srgbClr val="000000"/>
                </a:solidFill>
                <a:effectLst>
                  <a:outerShdw blurRad="38100" dist="38100" dir="2700000" algn="tl">
                    <a:srgbClr val="000000">
                      <a:alpha val="43137"/>
                    </a:srgbClr>
                  </a:outerShdw>
                </a:effectLst>
                <a:latin typeface="Microsoft JhengHei" panose="020B0604030504040204" pitchFamily="34" charset="-120"/>
                <a:ea typeface="微軟正黑體" panose="020B0604030504040204" pitchFamily="34" charset="-120"/>
              </a:rPr>
              <a:t>教材簡報</a:t>
            </a:r>
          </a:p>
        </p:txBody>
      </p:sp>
      <p:pic>
        <p:nvPicPr>
          <p:cNvPr id="35847" name="圖片 5"/>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814638" y="5253037"/>
            <a:ext cx="3281363"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8" name="圖片 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939213" y="-245044"/>
            <a:ext cx="32527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直線接點 8"/>
          <p:cNvCxnSpPr/>
          <p:nvPr/>
        </p:nvCxnSpPr>
        <p:spPr>
          <a:xfrm>
            <a:off x="1524001" y="1774825"/>
            <a:ext cx="5580063" cy="0"/>
          </a:xfrm>
          <a:prstGeom prst="line">
            <a:avLst/>
          </a:prstGeom>
          <a:ln w="25400">
            <a:solidFill>
              <a:srgbClr val="F6AD3C"/>
            </a:solidFill>
          </a:ln>
        </p:spPr>
        <p:style>
          <a:lnRef idx="1">
            <a:schemeClr val="accent1"/>
          </a:lnRef>
          <a:fillRef idx="0">
            <a:schemeClr val="accent1"/>
          </a:fillRef>
          <a:effectRef idx="0">
            <a:schemeClr val="accent1"/>
          </a:effectRef>
          <a:fontRef idx="minor">
            <a:schemeClr val="tx1"/>
          </a:fontRef>
        </p:style>
      </p:cxnSp>
      <p:cxnSp>
        <p:nvCxnSpPr>
          <p:cNvPr id="10" name="直線接點 9"/>
          <p:cNvCxnSpPr/>
          <p:nvPr/>
        </p:nvCxnSpPr>
        <p:spPr>
          <a:xfrm>
            <a:off x="1524001" y="1676400"/>
            <a:ext cx="5580063" cy="0"/>
          </a:xfrm>
          <a:prstGeom prst="line">
            <a:avLst/>
          </a:prstGeom>
          <a:ln w="25400">
            <a:solidFill>
              <a:srgbClr val="F6AD3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6211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zh-TW" altLang="en-US" dirty="0">
                <a:solidFill>
                  <a:srgbClr val="000000"/>
                </a:solidFill>
                <a:latin typeface="Microsoft JhengHei" panose="020B0604030504040204" pitchFamily="34" charset="-120"/>
              </a:rPr>
              <a:t>旅館的定義</a:t>
            </a:r>
            <a:endParaRPr kumimoji="1" lang="ja-JP" altLang="en-US" dirty="0">
              <a:solidFill>
                <a:srgbClr val="000000"/>
              </a:solidFill>
              <a:latin typeface="Microsoft JhengHei" panose="020B0604030504040204" pitchFamily="34" charset="-120"/>
            </a:endParaRPr>
          </a:p>
        </p:txBody>
      </p:sp>
      <p:sp>
        <p:nvSpPr>
          <p:cNvPr id="3" name="コンテンツ プレースホルダー 2"/>
          <p:cNvSpPr>
            <a:spLocks noGrp="1"/>
          </p:cNvSpPr>
          <p:nvPr>
            <p:ph idx="1"/>
          </p:nvPr>
        </p:nvSpPr>
        <p:spPr/>
        <p:txBody>
          <a:bodyPr/>
          <a:lstStyle/>
          <a:p>
            <a:r>
              <a:rPr kumimoji="1" lang="zh-TW" altLang="en-US" dirty="0">
                <a:solidFill>
                  <a:srgbClr val="000000"/>
                </a:solidFill>
                <a:latin typeface="Microsoft JhengHei" panose="020B0604030504040204" pitchFamily="34" charset="-120"/>
              </a:rPr>
              <a:t>各式定義都有，簡單提出數種</a:t>
            </a:r>
            <a:endParaRPr kumimoji="1" lang="en-US" altLang="zh-TW" dirty="0">
              <a:solidFill>
                <a:srgbClr val="000000"/>
              </a:solidFill>
              <a:latin typeface="Microsoft JhengHei" panose="020B0604030504040204" pitchFamily="34" charset="-120"/>
            </a:endParaRPr>
          </a:p>
          <a:p>
            <a:pPr lvl="1"/>
            <a:r>
              <a:rPr kumimoji="1" lang="zh-TW" altLang="en-US" dirty="0">
                <a:solidFill>
                  <a:srgbClr val="000000"/>
                </a:solidFill>
                <a:latin typeface="Microsoft JhengHei" panose="020B0604030504040204" pitchFamily="34" charset="-120"/>
              </a:rPr>
              <a:t>一座為公眾提供住宿餐飲及服務的建築物或設備，稱之為旅館</a:t>
            </a:r>
            <a:r>
              <a:rPr kumimoji="1" lang="en-US" altLang="zh-TW" dirty="0">
                <a:solidFill>
                  <a:srgbClr val="000000"/>
                </a:solidFill>
                <a:latin typeface="Microsoft JhengHei" panose="020B0604030504040204" pitchFamily="34" charset="-120"/>
              </a:rPr>
              <a:t>(Webster, 1973)</a:t>
            </a:r>
          </a:p>
          <a:p>
            <a:pPr lvl="1"/>
            <a:r>
              <a:rPr kumimoji="1" lang="zh-TW" altLang="en-US" dirty="0">
                <a:solidFill>
                  <a:srgbClr val="000000"/>
                </a:solidFill>
                <a:latin typeface="Microsoft JhengHei" panose="020B0604030504040204" pitchFamily="34" charset="-120"/>
              </a:rPr>
              <a:t>旅館是以供應餐宿、提供服務為目的，而得到合理利潤的一種公共設施</a:t>
            </a:r>
            <a:r>
              <a:rPr kumimoji="1" lang="en-US" altLang="zh-TW" dirty="0">
                <a:solidFill>
                  <a:srgbClr val="000000"/>
                </a:solidFill>
                <a:latin typeface="Microsoft JhengHei" panose="020B0604030504040204" pitchFamily="34" charset="-120"/>
              </a:rPr>
              <a:t>(</a:t>
            </a:r>
            <a:r>
              <a:rPr kumimoji="1" lang="zh-TW" altLang="en-US" dirty="0">
                <a:solidFill>
                  <a:srgbClr val="000000"/>
                </a:solidFill>
                <a:latin typeface="Microsoft JhengHei" panose="020B0604030504040204" pitchFamily="34" charset="-120"/>
              </a:rPr>
              <a:t>詹，</a:t>
            </a:r>
            <a:r>
              <a:rPr kumimoji="1" lang="en-US" altLang="zh-TW" dirty="0">
                <a:solidFill>
                  <a:srgbClr val="000000"/>
                </a:solidFill>
                <a:latin typeface="Microsoft JhengHei" panose="020B0604030504040204" pitchFamily="34" charset="-120"/>
              </a:rPr>
              <a:t>1992)</a:t>
            </a:r>
            <a:r>
              <a:rPr kumimoji="1" lang="zh-TW" altLang="en-US" dirty="0">
                <a:solidFill>
                  <a:srgbClr val="000000"/>
                </a:solidFill>
                <a:latin typeface="Microsoft JhengHei" panose="020B0604030504040204" pitchFamily="34" charset="-120"/>
              </a:rPr>
              <a:t>。</a:t>
            </a:r>
            <a:endParaRPr kumimoji="1" lang="en-US" altLang="zh-TW" dirty="0">
              <a:solidFill>
                <a:srgbClr val="000000"/>
              </a:solidFill>
              <a:latin typeface="Microsoft JhengHei" panose="020B0604030504040204" pitchFamily="34" charset="-120"/>
            </a:endParaRPr>
          </a:p>
          <a:p>
            <a:pPr lvl="1"/>
            <a:r>
              <a:rPr kumimoji="1" lang="zh-TW" altLang="en-US" dirty="0">
                <a:solidFill>
                  <a:srgbClr val="000000"/>
                </a:solidFill>
                <a:latin typeface="Microsoft JhengHei" panose="020B0604030504040204" pitchFamily="34" charset="-120"/>
              </a:rPr>
              <a:t>是公然的、明白的向大眾表示為接待及收容旅行者及其他受服務的人而收取報酬之家</a:t>
            </a:r>
            <a:r>
              <a:rPr kumimoji="1" lang="en-US" altLang="zh-TW" dirty="0">
                <a:solidFill>
                  <a:srgbClr val="000000"/>
                </a:solidFill>
                <a:latin typeface="Microsoft JhengHei" panose="020B0604030504040204" pitchFamily="34" charset="-120"/>
              </a:rPr>
              <a:t>(</a:t>
            </a:r>
            <a:r>
              <a:rPr kumimoji="1" lang="zh-TW" altLang="en-US" dirty="0">
                <a:solidFill>
                  <a:srgbClr val="000000"/>
                </a:solidFill>
                <a:latin typeface="Microsoft JhengHei" panose="020B0604030504040204" pitchFamily="34" charset="-120"/>
              </a:rPr>
              <a:t>吳，</a:t>
            </a:r>
            <a:r>
              <a:rPr kumimoji="1" lang="en-US" altLang="zh-TW" dirty="0">
                <a:solidFill>
                  <a:srgbClr val="000000"/>
                </a:solidFill>
                <a:latin typeface="Microsoft JhengHei" panose="020B0604030504040204" pitchFamily="34" charset="-120"/>
              </a:rPr>
              <a:t>2000)</a:t>
            </a:r>
            <a:r>
              <a:rPr kumimoji="1" lang="zh-TW" altLang="en-US" dirty="0">
                <a:solidFill>
                  <a:srgbClr val="000000"/>
                </a:solidFill>
                <a:latin typeface="Microsoft JhengHei" panose="020B0604030504040204" pitchFamily="34" charset="-120"/>
              </a:rPr>
              <a:t>。</a:t>
            </a:r>
            <a:endParaRPr kumimoji="1" lang="en-US" altLang="zh-TW" dirty="0">
              <a:solidFill>
                <a:srgbClr val="000000"/>
              </a:solidFill>
              <a:latin typeface="Microsoft JhengHei" panose="020B0604030504040204" pitchFamily="34" charset="-120"/>
            </a:endParaRPr>
          </a:p>
          <a:p>
            <a:endParaRPr kumimoji="1" lang="ja-JP"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4112361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何謂市場</a:t>
            </a:r>
          </a:p>
        </p:txBody>
      </p:sp>
      <p:sp>
        <p:nvSpPr>
          <p:cNvPr id="3" name="內容版面配置區 2"/>
          <p:cNvSpPr>
            <a:spLocks noGrp="1"/>
          </p:cNvSpPr>
          <p:nvPr>
            <p:ph idx="1"/>
          </p:nvPr>
        </p:nvSpPr>
        <p:spPr/>
        <p:txBody>
          <a:bodyPr/>
          <a:lstStyle/>
          <a:p>
            <a:r>
              <a:rPr lang="zh-TW" altLang="en-US" dirty="0">
                <a:solidFill>
                  <a:srgbClr val="000000"/>
                </a:solidFill>
                <a:latin typeface="Microsoft JhengHei" panose="020B0604030504040204" pitchFamily="34" charset="-120"/>
              </a:rPr>
              <a:t>產品的現有及潛在購買者的組成</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需要</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購買力</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購買意願</a:t>
            </a:r>
            <a:r>
              <a:rPr lang="en-US" altLang="zh-TW" dirty="0">
                <a:solidFill>
                  <a:srgbClr val="000000"/>
                </a:solidFill>
                <a:latin typeface="Microsoft JhengHei" panose="020B0604030504040204" pitchFamily="34" charset="-120"/>
              </a:rPr>
              <a:t>(</a:t>
            </a:r>
            <a:r>
              <a:rPr lang="zh-TW" altLang="en-US" dirty="0">
                <a:solidFill>
                  <a:srgbClr val="000000"/>
                </a:solidFill>
                <a:latin typeface="Microsoft JhengHei" panose="020B0604030504040204" pitchFamily="34" charset="-120"/>
              </a:rPr>
              <a:t>林，</a:t>
            </a:r>
            <a:r>
              <a:rPr lang="en-US" altLang="zh-TW" dirty="0">
                <a:solidFill>
                  <a:srgbClr val="000000"/>
                </a:solidFill>
                <a:latin typeface="Microsoft JhengHei" panose="020B0604030504040204" pitchFamily="34" charset="-120"/>
              </a:rPr>
              <a:t>2020)</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3052839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rtlCol="0"/>
          <a:lstStyle/>
          <a:p>
            <a:pPr rtl="0"/>
            <a:r>
              <a:rPr lang="zh-TW" altLang="en-US" dirty="0">
                <a:solidFill>
                  <a:srgbClr val="000000"/>
                </a:solidFill>
                <a:latin typeface="Microsoft JhengHei" panose="020B0604030504040204" pitchFamily="34" charset="-120"/>
              </a:rPr>
              <a:t>何謂市場區隔</a:t>
            </a:r>
          </a:p>
        </p:txBody>
      </p:sp>
      <p:sp>
        <p:nvSpPr>
          <p:cNvPr id="3" name="內容預留位置 2"/>
          <p:cNvSpPr>
            <a:spLocks noGrp="1"/>
          </p:cNvSpPr>
          <p:nvPr>
            <p:ph idx="1"/>
          </p:nvPr>
        </p:nvSpPr>
        <p:spPr/>
        <p:txBody>
          <a:bodyPr rtlCol="0"/>
          <a:lstStyle/>
          <a:p>
            <a:r>
              <a:rPr lang="zh-TW" altLang="en-US" dirty="0">
                <a:solidFill>
                  <a:srgbClr val="000000"/>
                </a:solidFill>
                <a:latin typeface="Microsoft JhengHei" panose="020B0604030504040204" pitchFamily="34" charset="-120"/>
              </a:rPr>
              <a:t>根據不同消費者的年紀、性別、學歷、特色以及行為等因素，並歸納不同消費者至不同客戶群的策略</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目的：在於選擇一個或一個以上的市場並針對各市場的特性出發展出適合的行銷組合</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有效的市場區隔的具備條件</a:t>
            </a:r>
            <a:r>
              <a:rPr lang="en-US" altLang="zh-TW" dirty="0">
                <a:solidFill>
                  <a:srgbClr val="000000"/>
                </a:solidFill>
                <a:latin typeface="Microsoft JhengHei" panose="020B0604030504040204" pitchFamily="34" charset="-120"/>
              </a:rPr>
              <a:t>(</a:t>
            </a:r>
            <a:r>
              <a:rPr lang="zh-TW" altLang="en-US" dirty="0">
                <a:solidFill>
                  <a:srgbClr val="000000"/>
                </a:solidFill>
                <a:latin typeface="Microsoft JhengHei" panose="020B0604030504040204" pitchFamily="34" charset="-120"/>
              </a:rPr>
              <a:t>陳，古，</a:t>
            </a:r>
            <a:r>
              <a:rPr lang="en-US" altLang="zh-TW" dirty="0">
                <a:solidFill>
                  <a:srgbClr val="000000"/>
                </a:solidFill>
                <a:latin typeface="Microsoft JhengHei" panose="020B0604030504040204" pitchFamily="34" charset="-120"/>
              </a:rPr>
              <a:t>2006)</a:t>
            </a:r>
          </a:p>
          <a:p>
            <a:pPr lvl="1"/>
            <a:r>
              <a:rPr lang="zh-TW" altLang="en-US" dirty="0">
                <a:solidFill>
                  <a:srgbClr val="000000"/>
                </a:solidFill>
                <a:latin typeface="Microsoft JhengHei" panose="020B0604030504040204" pitchFamily="34" charset="-120"/>
              </a:rPr>
              <a:t>可衡量性</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足量性</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可接近性</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可行動性</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可區別性</a:t>
            </a:r>
          </a:p>
        </p:txBody>
      </p:sp>
    </p:spTree>
    <p:extLst>
      <p:ext uri="{BB962C8B-B14F-4D97-AF65-F5344CB8AC3E}">
        <p14:creationId xmlns:p14="http://schemas.microsoft.com/office/powerpoint/2010/main" val="682195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zh-TW" altLang="en-US" dirty="0">
                <a:solidFill>
                  <a:srgbClr val="000000"/>
                </a:solidFill>
                <a:latin typeface="Microsoft JhengHei" panose="020B0604030504040204" pitchFamily="34" charset="-120"/>
              </a:rPr>
              <a:t>文創產品的市場區隔變數</a:t>
            </a:r>
            <a:endParaRPr kumimoji="1" lang="ja-JP" altLang="en-US" dirty="0">
              <a:solidFill>
                <a:srgbClr val="000000"/>
              </a:solidFill>
              <a:latin typeface="Microsoft JhengHei" panose="020B0604030504040204" pitchFamily="34" charset="-120"/>
            </a:endParaRPr>
          </a:p>
        </p:txBody>
      </p:sp>
      <p:sp>
        <p:nvSpPr>
          <p:cNvPr id="3" name="コンテンツ プレースホルダー 2"/>
          <p:cNvSpPr>
            <a:spLocks noGrp="1"/>
          </p:cNvSpPr>
          <p:nvPr>
            <p:ph sz="half" idx="1"/>
          </p:nvPr>
        </p:nvSpPr>
        <p:spPr/>
        <p:txBody>
          <a:bodyPr/>
          <a:lstStyle/>
          <a:p>
            <a:r>
              <a:rPr kumimoji="1" lang="zh-TW" altLang="en-US" dirty="0">
                <a:solidFill>
                  <a:srgbClr val="000000"/>
                </a:solidFill>
                <a:latin typeface="Microsoft JhengHei" panose="020B0604030504040204" pitchFamily="34" charset="-120"/>
              </a:rPr>
              <a:t>人口統計變數</a:t>
            </a:r>
            <a:endParaRPr kumimoji="1" lang="en-US" altLang="zh-TW" dirty="0">
              <a:solidFill>
                <a:srgbClr val="000000"/>
              </a:solidFill>
              <a:latin typeface="Microsoft JhengHei" panose="020B0604030504040204" pitchFamily="34" charset="-120"/>
            </a:endParaRPr>
          </a:p>
          <a:p>
            <a:r>
              <a:rPr kumimoji="1" lang="zh-TW" altLang="en-US" dirty="0">
                <a:solidFill>
                  <a:srgbClr val="000000"/>
                </a:solidFill>
                <a:latin typeface="Microsoft JhengHei" panose="020B0604030504040204" pitchFamily="34" charset="-120"/>
              </a:rPr>
              <a:t>地理區隔變數</a:t>
            </a:r>
            <a:endParaRPr kumimoji="1" lang="en-US" altLang="zh-TW" dirty="0">
              <a:solidFill>
                <a:srgbClr val="000000"/>
              </a:solidFill>
              <a:latin typeface="Microsoft JhengHei" panose="020B0604030504040204" pitchFamily="34" charset="-120"/>
            </a:endParaRPr>
          </a:p>
          <a:p>
            <a:r>
              <a:rPr kumimoji="1" lang="zh-TW" altLang="en-US" dirty="0">
                <a:solidFill>
                  <a:srgbClr val="000000"/>
                </a:solidFill>
                <a:latin typeface="Microsoft JhengHei" panose="020B0604030504040204" pitchFamily="34" charset="-120"/>
              </a:rPr>
              <a:t>行為變數</a:t>
            </a:r>
            <a:endParaRPr kumimoji="1" lang="en-US" altLang="zh-TW" dirty="0">
              <a:solidFill>
                <a:srgbClr val="000000"/>
              </a:solidFill>
              <a:latin typeface="Microsoft JhengHei" panose="020B0604030504040204" pitchFamily="34" charset="-120"/>
            </a:endParaRPr>
          </a:p>
          <a:p>
            <a:r>
              <a:rPr kumimoji="1" lang="zh-TW" altLang="en-US" dirty="0">
                <a:solidFill>
                  <a:srgbClr val="000000"/>
                </a:solidFill>
                <a:latin typeface="Microsoft JhengHei" panose="020B0604030504040204" pitchFamily="34" charset="-120"/>
              </a:rPr>
              <a:t>心理變數</a:t>
            </a:r>
            <a:endParaRPr kumimoji="1" lang="en-US" altLang="zh-TW" dirty="0">
              <a:solidFill>
                <a:srgbClr val="000000"/>
              </a:solidFill>
              <a:latin typeface="Microsoft JhengHei" panose="020B0604030504040204" pitchFamily="34" charset="-120"/>
            </a:endParaRPr>
          </a:p>
          <a:p>
            <a:endParaRPr kumimoji="1" lang="en-US" altLang="ja-JP" dirty="0">
              <a:solidFill>
                <a:srgbClr val="000000"/>
              </a:solidFill>
              <a:latin typeface="Microsoft JhengHei" panose="020B0604030504040204" pitchFamily="34" charset="-120"/>
            </a:endParaRPr>
          </a:p>
          <a:p>
            <a:endParaRPr kumimoji="1" lang="en-US" altLang="ja-JP" dirty="0">
              <a:solidFill>
                <a:srgbClr val="000000"/>
              </a:solidFill>
              <a:latin typeface="Microsoft JhengHei" panose="020B0604030504040204" pitchFamily="34" charset="-120"/>
            </a:endParaRPr>
          </a:p>
          <a:p>
            <a:pPr>
              <a:buFont typeface="Wingdings" pitchFamily="2" charset="2"/>
              <a:buChar char="ü"/>
            </a:pPr>
            <a:r>
              <a:rPr kumimoji="1" lang="zh-TW" altLang="en-US" dirty="0">
                <a:solidFill>
                  <a:srgbClr val="000000"/>
                </a:solidFill>
                <a:latin typeface="Microsoft JhengHei" panose="020B0604030504040204" pitchFamily="34" charset="-120"/>
              </a:rPr>
              <a:t>心理變數是應用最廣最被討論在市場區隔</a:t>
            </a:r>
            <a:endParaRPr kumimoji="1" lang="ja-JP" altLang="en-US" dirty="0">
              <a:solidFill>
                <a:srgbClr val="000000"/>
              </a:solidFill>
              <a:latin typeface="Microsoft JhengHei" panose="020B0604030504040204" pitchFamily="34" charset="-120"/>
            </a:endParaRPr>
          </a:p>
        </p:txBody>
      </p:sp>
      <p:graphicFrame>
        <p:nvGraphicFramePr>
          <p:cNvPr id="5" name="內容版面配置區 4"/>
          <p:cNvGraphicFramePr>
            <a:graphicFrameLocks noGrp="1"/>
          </p:cNvGraphicFramePr>
          <p:nvPr>
            <p:ph sz="half" idx="2"/>
            <p:extLst>
              <p:ext uri="{D42A27DB-BD31-4B8C-83A1-F6EECF244321}">
                <p14:modId xmlns:p14="http://schemas.microsoft.com/office/powerpoint/2010/main" val="2855049171"/>
              </p:ext>
            </p:extLst>
          </p:nvPr>
        </p:nvGraphicFramePr>
        <p:xfrm>
          <a:off x="6172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8773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zh-TW" altLang="en-US" dirty="0">
                <a:solidFill>
                  <a:srgbClr val="000000"/>
                </a:solidFill>
                <a:latin typeface="Microsoft JhengHei" panose="020B0604030504040204" pitchFamily="34" charset="-120"/>
              </a:rPr>
              <a:t>針對市場區隔的常見行銷策略</a:t>
            </a:r>
            <a:endParaRPr kumimoji="1" lang="ja-JP" altLang="en-US" dirty="0">
              <a:solidFill>
                <a:srgbClr val="000000"/>
              </a:solidFill>
              <a:latin typeface="Microsoft JhengHei" panose="020B0604030504040204" pitchFamily="34" charset="-120"/>
            </a:endParaRPr>
          </a:p>
        </p:txBody>
      </p:sp>
      <p:sp>
        <p:nvSpPr>
          <p:cNvPr id="3" name="コンテンツ プレースホルダー 2"/>
          <p:cNvSpPr>
            <a:spLocks noGrp="1"/>
          </p:cNvSpPr>
          <p:nvPr>
            <p:ph idx="1"/>
          </p:nvPr>
        </p:nvSpPr>
        <p:spPr/>
        <p:txBody>
          <a:bodyPr/>
          <a:lstStyle/>
          <a:p>
            <a:r>
              <a:rPr kumimoji="1" lang="zh-TW" altLang="en-US" dirty="0">
                <a:solidFill>
                  <a:srgbClr val="000000"/>
                </a:solidFill>
                <a:latin typeface="Microsoft JhengHei" panose="020B0604030504040204" pitchFamily="34" charset="-120"/>
              </a:rPr>
              <a:t>大量化行銷</a:t>
            </a:r>
          </a:p>
          <a:p>
            <a:r>
              <a:rPr kumimoji="1" lang="zh-TW" altLang="en-US" dirty="0">
                <a:solidFill>
                  <a:srgbClr val="000000"/>
                </a:solidFill>
                <a:latin typeface="Microsoft JhengHei" panose="020B0604030504040204" pitchFamily="34" charset="-120"/>
              </a:rPr>
              <a:t>區隔化行銷</a:t>
            </a:r>
          </a:p>
          <a:p>
            <a:r>
              <a:rPr kumimoji="1" lang="zh-TW" altLang="en-US" dirty="0">
                <a:solidFill>
                  <a:srgbClr val="000000"/>
                </a:solidFill>
                <a:latin typeface="Microsoft JhengHei" panose="020B0604030504040204" pitchFamily="34" charset="-120"/>
              </a:rPr>
              <a:t>集中化行銷</a:t>
            </a:r>
          </a:p>
          <a:p>
            <a:r>
              <a:rPr kumimoji="1" lang="zh-TW" altLang="en-US" dirty="0">
                <a:solidFill>
                  <a:srgbClr val="000000"/>
                </a:solidFill>
                <a:latin typeface="Microsoft JhengHei" panose="020B0604030504040204" pitchFamily="34" charset="-120"/>
              </a:rPr>
              <a:t>客制化行銷</a:t>
            </a:r>
            <a:endParaRPr kumimoji="1" lang="ja-JP"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2596604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5"/>
          <p:cNvSpPr>
            <a:spLocks noGrp="1"/>
          </p:cNvSpPr>
          <p:nvPr>
            <p:ph type="title"/>
          </p:nvPr>
        </p:nvSpPr>
        <p:spPr/>
        <p:txBody>
          <a:bodyPr/>
          <a:lstStyle/>
          <a:p>
            <a:r>
              <a:rPr lang="zh-TW" altLang="en-US" dirty="0">
                <a:solidFill>
                  <a:srgbClr val="000000"/>
                </a:solidFill>
                <a:latin typeface="Microsoft JhengHei" panose="020B0604030504040204" pitchFamily="34" charset="-120"/>
              </a:rPr>
              <a:t>大量化行銷</a:t>
            </a:r>
          </a:p>
        </p:txBody>
      </p:sp>
      <p:sp>
        <p:nvSpPr>
          <p:cNvPr id="7" name="文字方塊 6"/>
          <p:cNvSpPr txBox="1"/>
          <p:nvPr/>
        </p:nvSpPr>
        <p:spPr>
          <a:xfrm>
            <a:off x="1055440" y="2708920"/>
            <a:ext cx="2520280" cy="2304256"/>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p>
        </p:txBody>
      </p:sp>
      <p:sp>
        <p:nvSpPr>
          <p:cNvPr id="8" name="文字方塊 7"/>
          <p:cNvSpPr txBox="1"/>
          <p:nvPr/>
        </p:nvSpPr>
        <p:spPr>
          <a:xfrm>
            <a:off x="7896200" y="2708920"/>
            <a:ext cx="2520280" cy="2304256"/>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p>
        </p:txBody>
      </p:sp>
      <p:cxnSp>
        <p:nvCxnSpPr>
          <p:cNvPr id="11" name="直線單箭頭接點 10"/>
          <p:cNvCxnSpPr>
            <a:stCxn id="7" idx="3"/>
            <a:endCxn id="8" idx="1"/>
          </p:cNvCxnSpPr>
          <p:nvPr/>
        </p:nvCxnSpPr>
        <p:spPr>
          <a:xfrm>
            <a:off x="3575720" y="3861048"/>
            <a:ext cx="4320480" cy="0"/>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1254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字方塊 21"/>
          <p:cNvSpPr txBox="1"/>
          <p:nvPr/>
        </p:nvSpPr>
        <p:spPr>
          <a:xfrm>
            <a:off x="7320136" y="1772816"/>
            <a:ext cx="3600400" cy="4392488"/>
          </a:xfrm>
          <a:prstGeom prst="rect">
            <a:avLst/>
          </a:prstGeom>
          <a:solidFill>
            <a:srgbClr val="FFFF00">
              <a:alpha val="30196"/>
            </a:srgbClr>
          </a:solidFill>
          <a:ln>
            <a:solidFill>
              <a:srgbClr val="FF0000"/>
            </a:solidFill>
          </a:ln>
        </p:spPr>
        <p:style>
          <a:lnRef idx="2">
            <a:schemeClr val="accent6"/>
          </a:lnRef>
          <a:fillRef idx="1">
            <a:schemeClr val="lt1"/>
          </a:fillRef>
          <a:effectRef idx="0">
            <a:schemeClr val="accent6"/>
          </a:effectRef>
          <a:fontRef idx="minor">
            <a:schemeClr val="dk1"/>
          </a:fontRef>
        </p:style>
        <p:txBody>
          <a:bodyPr wrap="none" rtlCol="0" anchor="b">
            <a:noAutofit/>
          </a:bodyPr>
          <a:lstStyle/>
          <a:p>
            <a:pPr algn="ctr"/>
            <a:r>
              <a:rPr lang="zh-TW" altLang="en-US" dirty="0">
                <a:solidFill>
                  <a:srgbClr val="000000"/>
                </a:solidFill>
                <a:latin typeface="Microsoft JhengHei" panose="020B0604030504040204" pitchFamily="34" charset="-120"/>
              </a:rPr>
              <a:t>市場</a:t>
            </a:r>
          </a:p>
        </p:txBody>
      </p:sp>
      <p:sp>
        <p:nvSpPr>
          <p:cNvPr id="6" name="標題 5"/>
          <p:cNvSpPr>
            <a:spLocks noGrp="1"/>
          </p:cNvSpPr>
          <p:nvPr>
            <p:ph type="title"/>
          </p:nvPr>
        </p:nvSpPr>
        <p:spPr/>
        <p:txBody>
          <a:bodyPr/>
          <a:lstStyle/>
          <a:p>
            <a:r>
              <a:rPr lang="zh-TW" altLang="en-US" dirty="0">
                <a:solidFill>
                  <a:srgbClr val="000000"/>
                </a:solidFill>
                <a:latin typeface="Microsoft JhengHei" panose="020B0604030504040204" pitchFamily="34" charset="-120"/>
              </a:rPr>
              <a:t>區隔化行銷</a:t>
            </a:r>
          </a:p>
        </p:txBody>
      </p:sp>
      <p:sp>
        <p:nvSpPr>
          <p:cNvPr id="7" name="文字方塊 6"/>
          <p:cNvSpPr txBox="1"/>
          <p:nvPr/>
        </p:nvSpPr>
        <p:spPr>
          <a:xfrm>
            <a:off x="1055440" y="1988840"/>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r>
              <a:rPr lang="en-US" altLang="zh-TW" dirty="0">
                <a:solidFill>
                  <a:srgbClr val="000000"/>
                </a:solidFill>
                <a:latin typeface="Microsoft JhengHei" panose="020B0604030504040204" pitchFamily="34" charset="-120"/>
              </a:rPr>
              <a:t>1</a:t>
            </a:r>
            <a:endParaRPr lang="zh-TW" altLang="en-US" dirty="0">
              <a:solidFill>
                <a:srgbClr val="000000"/>
              </a:solidFill>
              <a:latin typeface="Microsoft JhengHei" panose="020B0604030504040204" pitchFamily="34" charset="-120"/>
            </a:endParaRPr>
          </a:p>
        </p:txBody>
      </p:sp>
      <p:sp>
        <p:nvSpPr>
          <p:cNvPr id="8" name="文字方塊 7"/>
          <p:cNvSpPr txBox="1"/>
          <p:nvPr/>
        </p:nvSpPr>
        <p:spPr>
          <a:xfrm>
            <a:off x="7896200" y="1988840"/>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1</a:t>
            </a:r>
            <a:endParaRPr lang="zh-TW" altLang="en-US" dirty="0">
              <a:solidFill>
                <a:srgbClr val="000000"/>
              </a:solidFill>
              <a:latin typeface="Microsoft JhengHei" panose="020B0604030504040204" pitchFamily="34" charset="-120"/>
            </a:endParaRPr>
          </a:p>
        </p:txBody>
      </p:sp>
      <p:cxnSp>
        <p:nvCxnSpPr>
          <p:cNvPr id="11" name="直線單箭頭接點 10"/>
          <p:cNvCxnSpPr>
            <a:stCxn id="7" idx="3"/>
            <a:endCxn id="8" idx="1"/>
          </p:cNvCxnSpPr>
          <p:nvPr/>
        </p:nvCxnSpPr>
        <p:spPr>
          <a:xfrm>
            <a:off x="3575720" y="2348880"/>
            <a:ext cx="4320480" cy="0"/>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
        <p:nvSpPr>
          <p:cNvPr id="9" name="文字方塊 8"/>
          <p:cNvSpPr txBox="1"/>
          <p:nvPr/>
        </p:nvSpPr>
        <p:spPr>
          <a:xfrm>
            <a:off x="1055440" y="2708920"/>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r>
              <a:rPr lang="en-US" altLang="zh-TW" dirty="0">
                <a:solidFill>
                  <a:srgbClr val="000000"/>
                </a:solidFill>
                <a:latin typeface="Microsoft JhengHei" panose="020B0604030504040204" pitchFamily="34" charset="-120"/>
              </a:rPr>
              <a:t>2</a:t>
            </a:r>
            <a:endParaRPr lang="zh-TW" altLang="en-US" dirty="0">
              <a:solidFill>
                <a:srgbClr val="000000"/>
              </a:solidFill>
              <a:latin typeface="Microsoft JhengHei" panose="020B0604030504040204" pitchFamily="34" charset="-120"/>
            </a:endParaRPr>
          </a:p>
        </p:txBody>
      </p:sp>
      <p:sp>
        <p:nvSpPr>
          <p:cNvPr id="10" name="文字方塊 9"/>
          <p:cNvSpPr txBox="1"/>
          <p:nvPr/>
        </p:nvSpPr>
        <p:spPr>
          <a:xfrm>
            <a:off x="7896200" y="2708920"/>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2</a:t>
            </a:r>
            <a:endParaRPr lang="zh-TW" altLang="en-US" dirty="0">
              <a:solidFill>
                <a:srgbClr val="000000"/>
              </a:solidFill>
              <a:latin typeface="Microsoft JhengHei" panose="020B0604030504040204" pitchFamily="34" charset="-120"/>
            </a:endParaRPr>
          </a:p>
        </p:txBody>
      </p:sp>
      <p:cxnSp>
        <p:nvCxnSpPr>
          <p:cNvPr id="12" name="直線單箭頭接點 11"/>
          <p:cNvCxnSpPr>
            <a:stCxn id="9" idx="3"/>
            <a:endCxn id="10" idx="1"/>
          </p:cNvCxnSpPr>
          <p:nvPr/>
        </p:nvCxnSpPr>
        <p:spPr>
          <a:xfrm>
            <a:off x="3575720" y="3068960"/>
            <a:ext cx="4320480" cy="0"/>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
        <p:nvSpPr>
          <p:cNvPr id="13" name="文字方塊 12"/>
          <p:cNvSpPr txBox="1"/>
          <p:nvPr/>
        </p:nvSpPr>
        <p:spPr>
          <a:xfrm>
            <a:off x="1055440" y="3428999"/>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r>
              <a:rPr lang="en-US" altLang="zh-TW" dirty="0">
                <a:solidFill>
                  <a:srgbClr val="000000"/>
                </a:solidFill>
                <a:latin typeface="Microsoft JhengHei" panose="020B0604030504040204" pitchFamily="34" charset="-120"/>
              </a:rPr>
              <a:t>3</a:t>
            </a:r>
            <a:endParaRPr lang="zh-TW" altLang="en-US" dirty="0">
              <a:solidFill>
                <a:srgbClr val="000000"/>
              </a:solidFill>
              <a:latin typeface="Microsoft JhengHei" panose="020B0604030504040204" pitchFamily="34" charset="-120"/>
            </a:endParaRPr>
          </a:p>
        </p:txBody>
      </p:sp>
      <p:sp>
        <p:nvSpPr>
          <p:cNvPr id="14" name="文字方塊 13"/>
          <p:cNvSpPr txBox="1"/>
          <p:nvPr/>
        </p:nvSpPr>
        <p:spPr>
          <a:xfrm>
            <a:off x="7896200" y="3428999"/>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3</a:t>
            </a:r>
            <a:endParaRPr lang="zh-TW" altLang="en-US" dirty="0">
              <a:solidFill>
                <a:srgbClr val="000000"/>
              </a:solidFill>
              <a:latin typeface="Microsoft JhengHei" panose="020B0604030504040204" pitchFamily="34" charset="-120"/>
            </a:endParaRPr>
          </a:p>
        </p:txBody>
      </p:sp>
      <p:cxnSp>
        <p:nvCxnSpPr>
          <p:cNvPr id="15" name="直線單箭頭接點 14"/>
          <p:cNvCxnSpPr>
            <a:stCxn id="13" idx="3"/>
            <a:endCxn id="14" idx="1"/>
          </p:cNvCxnSpPr>
          <p:nvPr/>
        </p:nvCxnSpPr>
        <p:spPr>
          <a:xfrm>
            <a:off x="3575720" y="3789039"/>
            <a:ext cx="4320480" cy="0"/>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
        <p:nvSpPr>
          <p:cNvPr id="16" name="文字方塊 15"/>
          <p:cNvSpPr txBox="1"/>
          <p:nvPr/>
        </p:nvSpPr>
        <p:spPr>
          <a:xfrm>
            <a:off x="1055440" y="4149078"/>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r>
              <a:rPr lang="en-US" altLang="zh-TW" dirty="0">
                <a:solidFill>
                  <a:srgbClr val="000000"/>
                </a:solidFill>
                <a:latin typeface="Microsoft JhengHei" panose="020B0604030504040204" pitchFamily="34" charset="-120"/>
              </a:rPr>
              <a:t>4</a:t>
            </a:r>
            <a:endParaRPr lang="zh-TW" altLang="en-US" dirty="0">
              <a:solidFill>
                <a:srgbClr val="000000"/>
              </a:solidFill>
              <a:latin typeface="Microsoft JhengHei" panose="020B0604030504040204" pitchFamily="34" charset="-120"/>
            </a:endParaRPr>
          </a:p>
        </p:txBody>
      </p:sp>
      <p:sp>
        <p:nvSpPr>
          <p:cNvPr id="17" name="文字方塊 16"/>
          <p:cNvSpPr txBox="1"/>
          <p:nvPr/>
        </p:nvSpPr>
        <p:spPr>
          <a:xfrm>
            <a:off x="7896200" y="4149078"/>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4</a:t>
            </a:r>
            <a:endParaRPr lang="zh-TW" altLang="en-US" dirty="0">
              <a:solidFill>
                <a:srgbClr val="000000"/>
              </a:solidFill>
              <a:latin typeface="Microsoft JhengHei" panose="020B0604030504040204" pitchFamily="34" charset="-120"/>
            </a:endParaRPr>
          </a:p>
        </p:txBody>
      </p:sp>
      <p:cxnSp>
        <p:nvCxnSpPr>
          <p:cNvPr id="18" name="直線單箭頭接點 17"/>
          <p:cNvCxnSpPr>
            <a:stCxn id="16" idx="3"/>
            <a:endCxn id="17" idx="1"/>
          </p:cNvCxnSpPr>
          <p:nvPr/>
        </p:nvCxnSpPr>
        <p:spPr>
          <a:xfrm>
            <a:off x="3575720" y="4509118"/>
            <a:ext cx="4320480" cy="0"/>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
        <p:nvSpPr>
          <p:cNvPr id="19" name="文字方塊 18"/>
          <p:cNvSpPr txBox="1"/>
          <p:nvPr/>
        </p:nvSpPr>
        <p:spPr>
          <a:xfrm>
            <a:off x="1065041" y="4869157"/>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r>
              <a:rPr lang="en-US" altLang="zh-TW" dirty="0">
                <a:solidFill>
                  <a:srgbClr val="000000"/>
                </a:solidFill>
                <a:latin typeface="Microsoft JhengHei" panose="020B0604030504040204" pitchFamily="34" charset="-120"/>
              </a:rPr>
              <a:t>5</a:t>
            </a:r>
            <a:endParaRPr lang="zh-TW" altLang="en-US" dirty="0">
              <a:solidFill>
                <a:srgbClr val="000000"/>
              </a:solidFill>
              <a:latin typeface="Microsoft JhengHei" panose="020B0604030504040204" pitchFamily="34" charset="-120"/>
            </a:endParaRPr>
          </a:p>
        </p:txBody>
      </p:sp>
      <p:sp>
        <p:nvSpPr>
          <p:cNvPr id="20" name="文字方塊 19"/>
          <p:cNvSpPr txBox="1"/>
          <p:nvPr/>
        </p:nvSpPr>
        <p:spPr>
          <a:xfrm>
            <a:off x="7905801" y="4869157"/>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5</a:t>
            </a:r>
            <a:endParaRPr lang="zh-TW" altLang="en-US" dirty="0">
              <a:solidFill>
                <a:srgbClr val="000000"/>
              </a:solidFill>
              <a:latin typeface="Microsoft JhengHei" panose="020B0604030504040204" pitchFamily="34" charset="-120"/>
            </a:endParaRPr>
          </a:p>
        </p:txBody>
      </p:sp>
      <p:cxnSp>
        <p:nvCxnSpPr>
          <p:cNvPr id="21" name="直線單箭頭接點 20"/>
          <p:cNvCxnSpPr>
            <a:stCxn id="19" idx="3"/>
            <a:endCxn id="20" idx="1"/>
          </p:cNvCxnSpPr>
          <p:nvPr/>
        </p:nvCxnSpPr>
        <p:spPr>
          <a:xfrm>
            <a:off x="3585321" y="5229197"/>
            <a:ext cx="4320480" cy="0"/>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15745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字方塊 21"/>
          <p:cNvSpPr txBox="1"/>
          <p:nvPr/>
        </p:nvSpPr>
        <p:spPr>
          <a:xfrm>
            <a:off x="7320136" y="1772816"/>
            <a:ext cx="3600400" cy="4392488"/>
          </a:xfrm>
          <a:prstGeom prst="rect">
            <a:avLst/>
          </a:prstGeom>
          <a:solidFill>
            <a:srgbClr val="FFFF00">
              <a:alpha val="30196"/>
            </a:srgbClr>
          </a:solidFill>
          <a:ln>
            <a:solidFill>
              <a:srgbClr val="FF0000"/>
            </a:solidFill>
          </a:ln>
        </p:spPr>
        <p:style>
          <a:lnRef idx="2">
            <a:schemeClr val="accent6"/>
          </a:lnRef>
          <a:fillRef idx="1">
            <a:schemeClr val="lt1"/>
          </a:fillRef>
          <a:effectRef idx="0">
            <a:schemeClr val="accent6"/>
          </a:effectRef>
          <a:fontRef idx="minor">
            <a:schemeClr val="dk1"/>
          </a:fontRef>
        </p:style>
        <p:txBody>
          <a:bodyPr wrap="none" rtlCol="0" anchor="b">
            <a:noAutofit/>
          </a:bodyPr>
          <a:lstStyle/>
          <a:p>
            <a:pPr algn="ctr"/>
            <a:r>
              <a:rPr lang="zh-TW" altLang="en-US" dirty="0">
                <a:solidFill>
                  <a:srgbClr val="000000"/>
                </a:solidFill>
                <a:latin typeface="Microsoft JhengHei" panose="020B0604030504040204" pitchFamily="34" charset="-120"/>
              </a:rPr>
              <a:t>市場</a:t>
            </a:r>
          </a:p>
        </p:txBody>
      </p:sp>
      <p:sp>
        <p:nvSpPr>
          <p:cNvPr id="6" name="標題 5"/>
          <p:cNvSpPr>
            <a:spLocks noGrp="1"/>
          </p:cNvSpPr>
          <p:nvPr>
            <p:ph type="title"/>
          </p:nvPr>
        </p:nvSpPr>
        <p:spPr/>
        <p:txBody>
          <a:bodyPr/>
          <a:lstStyle/>
          <a:p>
            <a:r>
              <a:rPr lang="zh-TW" altLang="en-US" dirty="0">
                <a:solidFill>
                  <a:srgbClr val="000000"/>
                </a:solidFill>
                <a:latin typeface="Microsoft JhengHei" panose="020B0604030504040204" pitchFamily="34" charset="-120"/>
              </a:rPr>
              <a:t>集中化行銷</a:t>
            </a:r>
          </a:p>
        </p:txBody>
      </p:sp>
      <p:sp>
        <p:nvSpPr>
          <p:cNvPr id="8" name="文字方塊 7"/>
          <p:cNvSpPr txBox="1"/>
          <p:nvPr/>
        </p:nvSpPr>
        <p:spPr>
          <a:xfrm>
            <a:off x="7896200" y="1988840"/>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1</a:t>
            </a:r>
            <a:endParaRPr lang="zh-TW" altLang="en-US" dirty="0">
              <a:solidFill>
                <a:srgbClr val="000000"/>
              </a:solidFill>
              <a:latin typeface="Microsoft JhengHei" panose="020B0604030504040204" pitchFamily="34" charset="-120"/>
            </a:endParaRPr>
          </a:p>
        </p:txBody>
      </p:sp>
      <p:sp>
        <p:nvSpPr>
          <p:cNvPr id="9" name="文字方塊 8"/>
          <p:cNvSpPr txBox="1"/>
          <p:nvPr/>
        </p:nvSpPr>
        <p:spPr>
          <a:xfrm>
            <a:off x="1055440" y="2708920"/>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p>
        </p:txBody>
      </p:sp>
      <p:sp>
        <p:nvSpPr>
          <p:cNvPr id="10" name="文字方塊 9"/>
          <p:cNvSpPr txBox="1"/>
          <p:nvPr/>
        </p:nvSpPr>
        <p:spPr>
          <a:xfrm>
            <a:off x="7896200" y="2708920"/>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2</a:t>
            </a:r>
            <a:endParaRPr lang="zh-TW" altLang="en-US" dirty="0">
              <a:solidFill>
                <a:srgbClr val="000000"/>
              </a:solidFill>
              <a:latin typeface="Microsoft JhengHei" panose="020B0604030504040204" pitchFamily="34" charset="-120"/>
            </a:endParaRPr>
          </a:p>
        </p:txBody>
      </p:sp>
      <p:cxnSp>
        <p:nvCxnSpPr>
          <p:cNvPr id="12" name="直線單箭頭接點 11"/>
          <p:cNvCxnSpPr>
            <a:stCxn id="9" idx="3"/>
            <a:endCxn id="10" idx="1"/>
          </p:cNvCxnSpPr>
          <p:nvPr/>
        </p:nvCxnSpPr>
        <p:spPr>
          <a:xfrm>
            <a:off x="3575720" y="3068960"/>
            <a:ext cx="4320480" cy="0"/>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
        <p:nvSpPr>
          <p:cNvPr id="14" name="文字方塊 13"/>
          <p:cNvSpPr txBox="1"/>
          <p:nvPr/>
        </p:nvSpPr>
        <p:spPr>
          <a:xfrm>
            <a:off x="7896200" y="3428999"/>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3</a:t>
            </a:r>
            <a:endParaRPr lang="zh-TW" altLang="en-US" dirty="0">
              <a:solidFill>
                <a:srgbClr val="000000"/>
              </a:solidFill>
              <a:latin typeface="Microsoft JhengHei" panose="020B0604030504040204" pitchFamily="34" charset="-120"/>
            </a:endParaRPr>
          </a:p>
        </p:txBody>
      </p:sp>
      <p:sp>
        <p:nvSpPr>
          <p:cNvPr id="17" name="文字方塊 16"/>
          <p:cNvSpPr txBox="1"/>
          <p:nvPr/>
        </p:nvSpPr>
        <p:spPr>
          <a:xfrm>
            <a:off x="7896200" y="4149078"/>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4</a:t>
            </a:r>
            <a:endParaRPr lang="zh-TW" altLang="en-US" dirty="0">
              <a:solidFill>
                <a:srgbClr val="000000"/>
              </a:solidFill>
              <a:latin typeface="Microsoft JhengHei" panose="020B0604030504040204" pitchFamily="34" charset="-120"/>
            </a:endParaRPr>
          </a:p>
        </p:txBody>
      </p:sp>
      <p:sp>
        <p:nvSpPr>
          <p:cNvPr id="20" name="文字方塊 19"/>
          <p:cNvSpPr txBox="1"/>
          <p:nvPr/>
        </p:nvSpPr>
        <p:spPr>
          <a:xfrm>
            <a:off x="7905801" y="4869157"/>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目標市場</a:t>
            </a:r>
            <a:r>
              <a:rPr lang="en-US" altLang="zh-TW" dirty="0">
                <a:solidFill>
                  <a:srgbClr val="000000"/>
                </a:solidFill>
                <a:latin typeface="Microsoft JhengHei" panose="020B0604030504040204" pitchFamily="34" charset="-120"/>
              </a:rPr>
              <a:t>5</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4123538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字方塊 21"/>
          <p:cNvSpPr txBox="1"/>
          <p:nvPr/>
        </p:nvSpPr>
        <p:spPr>
          <a:xfrm>
            <a:off x="7320136" y="1772816"/>
            <a:ext cx="3600400" cy="4392488"/>
          </a:xfrm>
          <a:prstGeom prst="rect">
            <a:avLst/>
          </a:prstGeom>
          <a:solidFill>
            <a:srgbClr val="FFFF00">
              <a:alpha val="30196"/>
            </a:srgbClr>
          </a:solidFill>
          <a:ln>
            <a:solidFill>
              <a:srgbClr val="FF0000"/>
            </a:solidFill>
          </a:ln>
        </p:spPr>
        <p:style>
          <a:lnRef idx="2">
            <a:schemeClr val="accent6"/>
          </a:lnRef>
          <a:fillRef idx="1">
            <a:schemeClr val="lt1"/>
          </a:fillRef>
          <a:effectRef idx="0">
            <a:schemeClr val="accent6"/>
          </a:effectRef>
          <a:fontRef idx="minor">
            <a:schemeClr val="dk1"/>
          </a:fontRef>
        </p:style>
        <p:txBody>
          <a:bodyPr wrap="none" rtlCol="0" anchor="b">
            <a:noAutofit/>
          </a:bodyPr>
          <a:lstStyle/>
          <a:p>
            <a:pPr algn="ctr"/>
            <a:r>
              <a:rPr lang="zh-TW" altLang="en-US" dirty="0">
                <a:solidFill>
                  <a:srgbClr val="000000"/>
                </a:solidFill>
                <a:latin typeface="Microsoft JhengHei" panose="020B0604030504040204" pitchFamily="34" charset="-120"/>
              </a:rPr>
              <a:t>市場</a:t>
            </a:r>
          </a:p>
        </p:txBody>
      </p:sp>
      <p:sp>
        <p:nvSpPr>
          <p:cNvPr id="6" name="標題 5"/>
          <p:cNvSpPr>
            <a:spLocks noGrp="1"/>
          </p:cNvSpPr>
          <p:nvPr>
            <p:ph type="title"/>
          </p:nvPr>
        </p:nvSpPr>
        <p:spPr/>
        <p:txBody>
          <a:bodyPr/>
          <a:lstStyle/>
          <a:p>
            <a:r>
              <a:rPr lang="zh-TW" altLang="en-US" dirty="0">
                <a:solidFill>
                  <a:srgbClr val="000000"/>
                </a:solidFill>
                <a:latin typeface="Microsoft JhengHei" panose="020B0604030504040204" pitchFamily="34" charset="-120"/>
              </a:rPr>
              <a:t>客製化行銷</a:t>
            </a:r>
          </a:p>
        </p:txBody>
      </p:sp>
      <p:sp>
        <p:nvSpPr>
          <p:cNvPr id="8" name="文字方塊 7"/>
          <p:cNvSpPr txBox="1"/>
          <p:nvPr/>
        </p:nvSpPr>
        <p:spPr>
          <a:xfrm>
            <a:off x="7747647" y="2089203"/>
            <a:ext cx="1156665" cy="519351"/>
          </a:xfrm>
          <a:prstGeom prst="ellipse">
            <a:avLst/>
          </a:prstGeom>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r>
              <a:rPr lang="zh-TW" altLang="en-US" dirty="0">
                <a:solidFill>
                  <a:srgbClr val="000000"/>
                </a:solidFill>
                <a:latin typeface="Microsoft JhengHei" panose="020B0604030504040204" pitchFamily="34" charset="-120"/>
              </a:rPr>
              <a:t>客人</a:t>
            </a:r>
            <a:r>
              <a:rPr lang="en-US" altLang="zh-TW" dirty="0">
                <a:solidFill>
                  <a:srgbClr val="000000"/>
                </a:solidFill>
                <a:latin typeface="Microsoft JhengHei" panose="020B0604030504040204" pitchFamily="34" charset="-120"/>
              </a:rPr>
              <a:t>1</a:t>
            </a:r>
            <a:endParaRPr lang="zh-TW" altLang="en-US" dirty="0">
              <a:solidFill>
                <a:srgbClr val="000000"/>
              </a:solidFill>
              <a:latin typeface="Microsoft JhengHei" panose="020B0604030504040204" pitchFamily="34" charset="-120"/>
            </a:endParaRPr>
          </a:p>
        </p:txBody>
      </p:sp>
      <p:sp>
        <p:nvSpPr>
          <p:cNvPr id="9" name="文字方塊 8"/>
          <p:cNvSpPr txBox="1"/>
          <p:nvPr/>
        </p:nvSpPr>
        <p:spPr>
          <a:xfrm>
            <a:off x="1055440" y="2708920"/>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r>
              <a:rPr lang="en-US" altLang="zh-TW" dirty="0">
                <a:solidFill>
                  <a:srgbClr val="000000"/>
                </a:solidFill>
                <a:latin typeface="Microsoft JhengHei" panose="020B0604030504040204" pitchFamily="34" charset="-120"/>
              </a:rPr>
              <a:t>1</a:t>
            </a:r>
            <a:endParaRPr lang="zh-TW" altLang="en-US" dirty="0">
              <a:solidFill>
                <a:srgbClr val="000000"/>
              </a:solidFill>
              <a:latin typeface="Microsoft JhengHei" panose="020B0604030504040204" pitchFamily="34" charset="-120"/>
            </a:endParaRPr>
          </a:p>
        </p:txBody>
      </p:sp>
      <p:cxnSp>
        <p:nvCxnSpPr>
          <p:cNvPr id="12" name="直線單箭頭接點 11"/>
          <p:cNvCxnSpPr>
            <a:stCxn id="9" idx="3"/>
            <a:endCxn id="13" idx="2"/>
          </p:cNvCxnSpPr>
          <p:nvPr/>
        </p:nvCxnSpPr>
        <p:spPr>
          <a:xfrm>
            <a:off x="3575720" y="3068960"/>
            <a:ext cx="4966283" cy="118697"/>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
        <p:nvSpPr>
          <p:cNvPr id="11" name="文字方塊 10"/>
          <p:cNvSpPr txBox="1"/>
          <p:nvPr/>
        </p:nvSpPr>
        <p:spPr>
          <a:xfrm>
            <a:off x="9331823" y="2089202"/>
            <a:ext cx="1156665" cy="519351"/>
          </a:xfrm>
          <a:prstGeom prst="ellipse">
            <a:avLst/>
          </a:prstGeom>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r>
              <a:rPr lang="zh-TW" altLang="en-US" dirty="0">
                <a:solidFill>
                  <a:srgbClr val="000000"/>
                </a:solidFill>
                <a:latin typeface="Microsoft JhengHei" panose="020B0604030504040204" pitchFamily="34" charset="-120"/>
              </a:rPr>
              <a:t>客人</a:t>
            </a:r>
            <a:r>
              <a:rPr lang="en-US" altLang="zh-TW" dirty="0">
                <a:solidFill>
                  <a:srgbClr val="000000"/>
                </a:solidFill>
                <a:latin typeface="Microsoft JhengHei" panose="020B0604030504040204" pitchFamily="34" charset="-120"/>
              </a:rPr>
              <a:t>2</a:t>
            </a:r>
            <a:endParaRPr lang="zh-TW" altLang="en-US" dirty="0">
              <a:solidFill>
                <a:srgbClr val="000000"/>
              </a:solidFill>
              <a:latin typeface="Microsoft JhengHei" panose="020B0604030504040204" pitchFamily="34" charset="-120"/>
            </a:endParaRPr>
          </a:p>
        </p:txBody>
      </p:sp>
      <p:sp>
        <p:nvSpPr>
          <p:cNvPr id="13" name="文字方塊 12"/>
          <p:cNvSpPr txBox="1"/>
          <p:nvPr/>
        </p:nvSpPr>
        <p:spPr>
          <a:xfrm>
            <a:off x="8542003" y="2927981"/>
            <a:ext cx="1156665" cy="519351"/>
          </a:xfrm>
          <a:prstGeom prst="ellipse">
            <a:avLst/>
          </a:prstGeom>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r>
              <a:rPr lang="zh-TW" altLang="en-US" dirty="0">
                <a:solidFill>
                  <a:srgbClr val="000000"/>
                </a:solidFill>
                <a:latin typeface="Microsoft JhengHei" panose="020B0604030504040204" pitchFamily="34" charset="-120"/>
              </a:rPr>
              <a:t>客人</a:t>
            </a:r>
            <a:r>
              <a:rPr lang="en-US" altLang="zh-TW" dirty="0">
                <a:solidFill>
                  <a:srgbClr val="000000"/>
                </a:solidFill>
                <a:latin typeface="Microsoft JhengHei" panose="020B0604030504040204" pitchFamily="34" charset="-120"/>
              </a:rPr>
              <a:t>3</a:t>
            </a:r>
            <a:endParaRPr lang="zh-TW" altLang="en-US" dirty="0">
              <a:solidFill>
                <a:srgbClr val="000000"/>
              </a:solidFill>
              <a:latin typeface="Microsoft JhengHei" panose="020B0604030504040204" pitchFamily="34" charset="-120"/>
            </a:endParaRPr>
          </a:p>
        </p:txBody>
      </p:sp>
      <p:sp>
        <p:nvSpPr>
          <p:cNvPr id="15" name="文字方塊 14"/>
          <p:cNvSpPr txBox="1"/>
          <p:nvPr/>
        </p:nvSpPr>
        <p:spPr>
          <a:xfrm>
            <a:off x="7721143" y="3723485"/>
            <a:ext cx="1156665" cy="519351"/>
          </a:xfrm>
          <a:prstGeom prst="ellipse">
            <a:avLst/>
          </a:prstGeom>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r>
              <a:rPr lang="zh-TW" altLang="en-US" dirty="0">
                <a:solidFill>
                  <a:srgbClr val="000000"/>
                </a:solidFill>
                <a:latin typeface="Microsoft JhengHei" panose="020B0604030504040204" pitchFamily="34" charset="-120"/>
              </a:rPr>
              <a:t>客人</a:t>
            </a:r>
            <a:r>
              <a:rPr lang="en-US" altLang="zh-TW" dirty="0">
                <a:solidFill>
                  <a:srgbClr val="000000"/>
                </a:solidFill>
                <a:latin typeface="Microsoft JhengHei" panose="020B0604030504040204" pitchFamily="34" charset="-120"/>
              </a:rPr>
              <a:t>4</a:t>
            </a:r>
            <a:endParaRPr lang="zh-TW" altLang="en-US" dirty="0">
              <a:solidFill>
                <a:srgbClr val="000000"/>
              </a:solidFill>
              <a:latin typeface="Microsoft JhengHei" panose="020B0604030504040204" pitchFamily="34" charset="-120"/>
            </a:endParaRPr>
          </a:p>
        </p:txBody>
      </p:sp>
      <p:sp>
        <p:nvSpPr>
          <p:cNvPr id="16" name="文字方塊 15"/>
          <p:cNvSpPr txBox="1"/>
          <p:nvPr/>
        </p:nvSpPr>
        <p:spPr>
          <a:xfrm>
            <a:off x="9480376" y="3735517"/>
            <a:ext cx="1156665" cy="519351"/>
          </a:xfrm>
          <a:prstGeom prst="ellipse">
            <a:avLst/>
          </a:prstGeom>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r>
              <a:rPr lang="zh-TW" altLang="en-US" dirty="0">
                <a:solidFill>
                  <a:srgbClr val="000000"/>
                </a:solidFill>
                <a:latin typeface="Microsoft JhengHei" panose="020B0604030504040204" pitchFamily="34" charset="-120"/>
              </a:rPr>
              <a:t>客人</a:t>
            </a:r>
            <a:r>
              <a:rPr lang="en-US" altLang="zh-TW" dirty="0">
                <a:solidFill>
                  <a:srgbClr val="000000"/>
                </a:solidFill>
                <a:latin typeface="Microsoft JhengHei" panose="020B0604030504040204" pitchFamily="34" charset="-120"/>
              </a:rPr>
              <a:t>5</a:t>
            </a:r>
            <a:endParaRPr lang="zh-TW" altLang="en-US" dirty="0">
              <a:solidFill>
                <a:srgbClr val="000000"/>
              </a:solidFill>
              <a:latin typeface="Microsoft JhengHei" panose="020B0604030504040204" pitchFamily="34" charset="-120"/>
            </a:endParaRPr>
          </a:p>
        </p:txBody>
      </p:sp>
      <p:sp>
        <p:nvSpPr>
          <p:cNvPr id="18" name="文字方塊 17"/>
          <p:cNvSpPr txBox="1"/>
          <p:nvPr/>
        </p:nvSpPr>
        <p:spPr>
          <a:xfrm>
            <a:off x="7747647" y="4474643"/>
            <a:ext cx="1156665" cy="519351"/>
          </a:xfrm>
          <a:prstGeom prst="ellipse">
            <a:avLst/>
          </a:prstGeom>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r>
              <a:rPr lang="zh-TW" altLang="en-US" dirty="0">
                <a:solidFill>
                  <a:srgbClr val="000000"/>
                </a:solidFill>
                <a:latin typeface="Microsoft JhengHei" panose="020B0604030504040204" pitchFamily="34" charset="-120"/>
              </a:rPr>
              <a:t>客人</a:t>
            </a:r>
            <a:r>
              <a:rPr lang="en-US" altLang="zh-TW" dirty="0">
                <a:solidFill>
                  <a:srgbClr val="000000"/>
                </a:solidFill>
                <a:latin typeface="Microsoft JhengHei" panose="020B0604030504040204" pitchFamily="34" charset="-120"/>
              </a:rPr>
              <a:t>6</a:t>
            </a:r>
            <a:endParaRPr lang="zh-TW" altLang="en-US" dirty="0">
              <a:solidFill>
                <a:srgbClr val="000000"/>
              </a:solidFill>
              <a:latin typeface="Microsoft JhengHei" panose="020B0604030504040204" pitchFamily="34" charset="-120"/>
            </a:endParaRPr>
          </a:p>
        </p:txBody>
      </p:sp>
      <p:sp>
        <p:nvSpPr>
          <p:cNvPr id="19" name="文字方塊 18"/>
          <p:cNvSpPr txBox="1"/>
          <p:nvPr/>
        </p:nvSpPr>
        <p:spPr>
          <a:xfrm>
            <a:off x="9463940" y="4437112"/>
            <a:ext cx="1156665" cy="519351"/>
          </a:xfrm>
          <a:prstGeom prst="ellipse">
            <a:avLst/>
          </a:prstGeom>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r>
              <a:rPr lang="zh-TW" altLang="en-US" dirty="0">
                <a:solidFill>
                  <a:srgbClr val="000000"/>
                </a:solidFill>
                <a:latin typeface="Microsoft JhengHei" panose="020B0604030504040204" pitchFamily="34" charset="-120"/>
              </a:rPr>
              <a:t>客人</a:t>
            </a:r>
            <a:r>
              <a:rPr lang="en-US" altLang="zh-TW" dirty="0">
                <a:solidFill>
                  <a:srgbClr val="000000"/>
                </a:solidFill>
                <a:latin typeface="Microsoft JhengHei" panose="020B0604030504040204" pitchFamily="34" charset="-120"/>
              </a:rPr>
              <a:t>7</a:t>
            </a:r>
            <a:endParaRPr lang="zh-TW" altLang="en-US" dirty="0">
              <a:solidFill>
                <a:srgbClr val="000000"/>
              </a:solidFill>
              <a:latin typeface="Microsoft JhengHei" panose="020B0604030504040204" pitchFamily="34" charset="-120"/>
            </a:endParaRPr>
          </a:p>
        </p:txBody>
      </p:sp>
      <p:sp>
        <p:nvSpPr>
          <p:cNvPr id="21" name="文字方塊 20"/>
          <p:cNvSpPr txBox="1"/>
          <p:nvPr/>
        </p:nvSpPr>
        <p:spPr>
          <a:xfrm>
            <a:off x="8605794" y="5122156"/>
            <a:ext cx="1156665" cy="519351"/>
          </a:xfrm>
          <a:prstGeom prst="ellipse">
            <a:avLst/>
          </a:prstGeom>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r>
              <a:rPr lang="zh-TW" altLang="en-US" dirty="0">
                <a:solidFill>
                  <a:srgbClr val="000000"/>
                </a:solidFill>
                <a:latin typeface="Microsoft JhengHei" panose="020B0604030504040204" pitchFamily="34" charset="-120"/>
              </a:rPr>
              <a:t>客人</a:t>
            </a:r>
            <a:r>
              <a:rPr lang="en-US" altLang="zh-TW" dirty="0">
                <a:solidFill>
                  <a:srgbClr val="000000"/>
                </a:solidFill>
                <a:latin typeface="Microsoft JhengHei" panose="020B0604030504040204" pitchFamily="34" charset="-120"/>
              </a:rPr>
              <a:t>8</a:t>
            </a:r>
            <a:endParaRPr lang="zh-TW" altLang="en-US" dirty="0">
              <a:solidFill>
                <a:srgbClr val="000000"/>
              </a:solidFill>
              <a:latin typeface="Microsoft JhengHei" panose="020B0604030504040204" pitchFamily="34" charset="-120"/>
            </a:endParaRPr>
          </a:p>
        </p:txBody>
      </p:sp>
      <p:sp>
        <p:nvSpPr>
          <p:cNvPr id="23" name="文字方塊 22"/>
          <p:cNvSpPr txBox="1"/>
          <p:nvPr/>
        </p:nvSpPr>
        <p:spPr>
          <a:xfrm>
            <a:off x="1042931" y="4149079"/>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r>
              <a:rPr lang="en-US" altLang="zh-TW" dirty="0">
                <a:solidFill>
                  <a:srgbClr val="000000"/>
                </a:solidFill>
                <a:latin typeface="Microsoft JhengHei" panose="020B0604030504040204" pitchFamily="34" charset="-120"/>
              </a:rPr>
              <a:t>3</a:t>
            </a:r>
            <a:endParaRPr lang="zh-TW" altLang="en-US" dirty="0">
              <a:solidFill>
                <a:srgbClr val="000000"/>
              </a:solidFill>
              <a:latin typeface="Microsoft JhengHei" panose="020B0604030504040204" pitchFamily="34" charset="-120"/>
            </a:endParaRPr>
          </a:p>
        </p:txBody>
      </p:sp>
      <p:cxnSp>
        <p:nvCxnSpPr>
          <p:cNvPr id="24" name="直線單箭頭接點 23"/>
          <p:cNvCxnSpPr>
            <a:stCxn id="23" idx="3"/>
            <a:endCxn id="21" idx="2"/>
          </p:cNvCxnSpPr>
          <p:nvPr/>
        </p:nvCxnSpPr>
        <p:spPr>
          <a:xfrm>
            <a:off x="3563211" y="4509119"/>
            <a:ext cx="5042583" cy="872713"/>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
        <p:nvSpPr>
          <p:cNvPr id="25" name="文字方塊 24"/>
          <p:cNvSpPr txBox="1"/>
          <p:nvPr/>
        </p:nvSpPr>
        <p:spPr>
          <a:xfrm>
            <a:off x="1055440" y="3429000"/>
            <a:ext cx="2520280" cy="720080"/>
          </a:xfrm>
          <a:prstGeom prst="rect">
            <a:avLst/>
          </a:prstGeom>
        </p:spPr>
        <p:style>
          <a:lnRef idx="2">
            <a:schemeClr val="accent6"/>
          </a:lnRef>
          <a:fillRef idx="1">
            <a:schemeClr val="lt1"/>
          </a:fillRef>
          <a:effectRef idx="0">
            <a:schemeClr val="accent6"/>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行銷策略</a:t>
            </a:r>
            <a:r>
              <a:rPr lang="en-US" altLang="zh-TW" dirty="0">
                <a:solidFill>
                  <a:srgbClr val="000000"/>
                </a:solidFill>
                <a:latin typeface="Microsoft JhengHei" panose="020B0604030504040204" pitchFamily="34" charset="-120"/>
              </a:rPr>
              <a:t>2</a:t>
            </a:r>
            <a:endParaRPr lang="zh-TW" altLang="en-US" dirty="0">
              <a:solidFill>
                <a:srgbClr val="000000"/>
              </a:solidFill>
              <a:latin typeface="Microsoft JhengHei" panose="020B0604030504040204" pitchFamily="34" charset="-120"/>
            </a:endParaRPr>
          </a:p>
        </p:txBody>
      </p:sp>
      <p:cxnSp>
        <p:nvCxnSpPr>
          <p:cNvPr id="26" name="直線單箭頭接點 25"/>
          <p:cNvCxnSpPr>
            <a:stCxn id="25" idx="3"/>
            <a:endCxn id="15" idx="2"/>
          </p:cNvCxnSpPr>
          <p:nvPr/>
        </p:nvCxnSpPr>
        <p:spPr>
          <a:xfrm>
            <a:off x="3575720" y="3789040"/>
            <a:ext cx="4145423" cy="194121"/>
          </a:xfrm>
          <a:prstGeom prst="straightConnector1">
            <a:avLst/>
          </a:prstGeom>
          <a:ln w="88900">
            <a:headEnd type="none"/>
            <a:tailEnd type="stealth"/>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94509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zh-TW" altLang="en-US" dirty="0">
                <a:solidFill>
                  <a:srgbClr val="000000"/>
                </a:solidFill>
                <a:latin typeface="Microsoft JhengHei" panose="020B0604030504040204" pitchFamily="34" charset="-120"/>
              </a:rPr>
              <a:t>市場區隔的起源</a:t>
            </a:r>
            <a:endParaRPr kumimoji="1" lang="ja-JP" altLang="en-US" dirty="0">
              <a:solidFill>
                <a:srgbClr val="000000"/>
              </a:solidFill>
              <a:latin typeface="Microsoft JhengHei" panose="020B0604030504040204" pitchFamily="34" charset="-120"/>
            </a:endParaRPr>
          </a:p>
        </p:txBody>
      </p:sp>
      <p:sp>
        <p:nvSpPr>
          <p:cNvPr id="3" name="コンテンツ プレースホルダー 2"/>
          <p:cNvSpPr>
            <a:spLocks noGrp="1"/>
          </p:cNvSpPr>
          <p:nvPr>
            <p:ph sz="half" idx="1"/>
          </p:nvPr>
        </p:nvSpPr>
        <p:spPr>
          <a:xfrm>
            <a:off x="191344" y="1825625"/>
            <a:ext cx="6264696" cy="4351338"/>
          </a:xfrm>
        </p:spPr>
        <p:txBody>
          <a:bodyPr/>
          <a:lstStyle/>
          <a:p>
            <a:r>
              <a:rPr kumimoji="1" lang="zh-TW" altLang="en-US" dirty="0">
                <a:solidFill>
                  <a:srgbClr val="000000"/>
                </a:solidFill>
                <a:latin typeface="Microsoft JhengHei" panose="020B0604030504040204" pitchFamily="34" charset="-120"/>
              </a:rPr>
              <a:t>市場區隔是一種基於一些變數</a:t>
            </a:r>
            <a:r>
              <a:rPr kumimoji="1" lang="en-US" altLang="zh-TW" dirty="0">
                <a:solidFill>
                  <a:srgbClr val="000000"/>
                </a:solidFill>
                <a:latin typeface="Microsoft JhengHei" panose="020B0604030504040204" pitchFamily="34" charset="-120"/>
              </a:rPr>
              <a:t>(</a:t>
            </a:r>
            <a:r>
              <a:rPr kumimoji="1" lang="zh-TW" altLang="en-US" dirty="0">
                <a:solidFill>
                  <a:srgbClr val="000000"/>
                </a:solidFill>
                <a:latin typeface="Microsoft JhengHei" panose="020B0604030504040204" pitchFamily="34" charset="-120"/>
              </a:rPr>
              <a:t>例如地理、人口特徵、心理等</a:t>
            </a:r>
            <a:r>
              <a:rPr kumimoji="1" lang="en-US" altLang="zh-TW" dirty="0">
                <a:solidFill>
                  <a:srgbClr val="000000"/>
                </a:solidFill>
                <a:latin typeface="Microsoft JhengHei" panose="020B0604030504040204" pitchFamily="34" charset="-120"/>
              </a:rPr>
              <a:t>)</a:t>
            </a:r>
            <a:r>
              <a:rPr kumimoji="1" lang="zh-TW" altLang="en-US" dirty="0">
                <a:solidFill>
                  <a:srgbClr val="000000"/>
                </a:solidFill>
                <a:latin typeface="Microsoft JhengHei" panose="020B0604030504040204" pitchFamily="34" charset="-120"/>
              </a:rPr>
              <a:t>將一個市場區分為不同種類個別市場的流程</a:t>
            </a:r>
            <a:endParaRPr kumimoji="1" lang="en-US" altLang="zh-TW" dirty="0">
              <a:solidFill>
                <a:srgbClr val="000000"/>
              </a:solidFill>
              <a:latin typeface="Microsoft JhengHei" panose="020B0604030504040204" pitchFamily="34" charset="-120"/>
            </a:endParaRPr>
          </a:p>
          <a:p>
            <a:r>
              <a:rPr kumimoji="1" lang="zh-TW" altLang="en-US" dirty="0">
                <a:solidFill>
                  <a:srgbClr val="000000"/>
                </a:solidFill>
                <a:latin typeface="Microsoft JhengHei" panose="020B0604030504040204" pitchFamily="34" charset="-120"/>
              </a:rPr>
              <a:t>起源於</a:t>
            </a:r>
            <a:r>
              <a:rPr kumimoji="1" lang="en-US" altLang="zh-TW" dirty="0">
                <a:solidFill>
                  <a:srgbClr val="000000"/>
                </a:solidFill>
                <a:latin typeface="Microsoft JhengHei" panose="020B0604030504040204" pitchFamily="34" charset="-120"/>
              </a:rPr>
              <a:t>1956(Wendell Smith)</a:t>
            </a:r>
            <a:r>
              <a:rPr kumimoji="1" lang="zh-TW" altLang="en-US" dirty="0">
                <a:solidFill>
                  <a:srgbClr val="000000"/>
                </a:solidFill>
                <a:latin typeface="Microsoft JhengHei" panose="020B0604030504040204" pitchFamily="34" charset="-120"/>
              </a:rPr>
              <a:t>，原意為一群具有相同特性的消費者，擁有類似的產品需求，對同樣的行銷策略產生相似的反應。而當一個市場被劃分成好幾個區隔時，每個市場區隔所需的產品不盡相同，消費者對價格的敏感度也不一，因而必須針對特定的市場區隔擬定行銷策略。</a:t>
            </a:r>
            <a:endParaRPr kumimoji="1" lang="en-US" altLang="zh-TW" dirty="0">
              <a:solidFill>
                <a:srgbClr val="000000"/>
              </a:solidFill>
              <a:latin typeface="Microsoft JhengHei" panose="020B0604030504040204" pitchFamily="34" charset="-120"/>
            </a:endParaRPr>
          </a:p>
          <a:p>
            <a:endParaRPr kumimoji="1" lang="ja-JP" altLang="en-US" dirty="0">
              <a:solidFill>
                <a:srgbClr val="000000"/>
              </a:solidFill>
              <a:latin typeface="Microsoft JhengHei" panose="020B0604030504040204" pitchFamily="34" charset="-120"/>
            </a:endParaRPr>
          </a:p>
        </p:txBody>
      </p:sp>
      <p:sp>
        <p:nvSpPr>
          <p:cNvPr id="4" name="コンテンツ プレースホルダー 3"/>
          <p:cNvSpPr>
            <a:spLocks noGrp="1"/>
          </p:cNvSpPr>
          <p:nvPr>
            <p:ph sz="half" idx="2"/>
          </p:nvPr>
        </p:nvSpPr>
        <p:spPr>
          <a:xfrm>
            <a:off x="6672064" y="1690689"/>
            <a:ext cx="5181600" cy="4351338"/>
          </a:xfrm>
        </p:spPr>
        <p:txBody>
          <a:bodyPr/>
          <a:lstStyle/>
          <a:p>
            <a:r>
              <a:rPr kumimoji="1" lang="zh-TW" altLang="en-US" dirty="0">
                <a:solidFill>
                  <a:srgbClr val="000000"/>
                </a:solidFill>
                <a:latin typeface="Microsoft JhengHei" panose="020B0604030504040204" pitchFamily="34" charset="-120"/>
              </a:rPr>
              <a:t>一般步驟為：</a:t>
            </a:r>
            <a:endParaRPr kumimoji="1" lang="en-US" altLang="zh-TW" dirty="0">
              <a:solidFill>
                <a:srgbClr val="000000"/>
              </a:solidFill>
              <a:latin typeface="Microsoft JhengHei" panose="020B0604030504040204" pitchFamily="34" charset="-120"/>
            </a:endParaRPr>
          </a:p>
          <a:p>
            <a:pPr marL="457200" indent="-457200">
              <a:buFont typeface="+mj-lt"/>
              <a:buAutoNum type="arabicPeriod"/>
            </a:pPr>
            <a:r>
              <a:rPr kumimoji="1" lang="zh-TW" altLang="en-US" dirty="0">
                <a:solidFill>
                  <a:srgbClr val="000000"/>
                </a:solidFill>
                <a:latin typeface="Microsoft JhengHei" panose="020B0604030504040204" pitchFamily="34" charset="-120"/>
              </a:rPr>
              <a:t>選定合適的產品市場</a:t>
            </a:r>
            <a:endParaRPr kumimoji="1" lang="en-US" altLang="zh-TW" dirty="0">
              <a:solidFill>
                <a:srgbClr val="000000"/>
              </a:solidFill>
              <a:latin typeface="Microsoft JhengHei" panose="020B0604030504040204" pitchFamily="34" charset="-120"/>
            </a:endParaRPr>
          </a:p>
          <a:p>
            <a:pPr marL="457200" indent="-457200">
              <a:buFont typeface="+mj-lt"/>
              <a:buAutoNum type="arabicPeriod"/>
            </a:pPr>
            <a:r>
              <a:rPr kumimoji="1" lang="zh-TW" altLang="en-US" dirty="0">
                <a:solidFill>
                  <a:srgbClr val="000000"/>
                </a:solidFill>
                <a:latin typeface="Microsoft JhengHei" panose="020B0604030504040204" pitchFamily="34" charset="-120"/>
              </a:rPr>
              <a:t>列出潛在客戶的需求</a:t>
            </a:r>
            <a:endParaRPr kumimoji="1" lang="en-US" altLang="zh-TW" dirty="0">
              <a:solidFill>
                <a:srgbClr val="000000"/>
              </a:solidFill>
              <a:latin typeface="Microsoft JhengHei" panose="020B0604030504040204" pitchFamily="34" charset="-120"/>
            </a:endParaRPr>
          </a:p>
          <a:p>
            <a:pPr marL="457200" indent="-457200">
              <a:buFont typeface="+mj-lt"/>
              <a:buAutoNum type="arabicPeriod"/>
            </a:pPr>
            <a:r>
              <a:rPr kumimoji="1" lang="zh-TW" altLang="en-US" dirty="0">
                <a:solidFill>
                  <a:srgbClr val="000000"/>
                </a:solidFill>
                <a:latin typeface="Microsoft JhengHei" panose="020B0604030504040204" pitchFamily="34" charset="-120"/>
              </a:rPr>
              <a:t>區隔出特定市場</a:t>
            </a:r>
            <a:endParaRPr kumimoji="1" lang="en-US" altLang="zh-TW" dirty="0">
              <a:solidFill>
                <a:srgbClr val="000000"/>
              </a:solidFill>
              <a:latin typeface="Microsoft JhengHei" panose="020B0604030504040204" pitchFamily="34" charset="-120"/>
            </a:endParaRPr>
          </a:p>
          <a:p>
            <a:pPr marL="457200" indent="-457200">
              <a:buFont typeface="+mj-lt"/>
              <a:buAutoNum type="arabicPeriod"/>
            </a:pPr>
            <a:r>
              <a:rPr kumimoji="1" lang="zh-TW" altLang="en-US" dirty="0">
                <a:solidFill>
                  <a:srgbClr val="000000"/>
                </a:solidFill>
                <a:latin typeface="Microsoft JhengHei" panose="020B0604030504040204" pitchFamily="34" charset="-120"/>
              </a:rPr>
              <a:t>找出決定因素</a:t>
            </a:r>
            <a:endParaRPr kumimoji="1" lang="en-US" altLang="zh-TW" dirty="0">
              <a:solidFill>
                <a:srgbClr val="000000"/>
              </a:solidFill>
              <a:latin typeface="Microsoft JhengHei" panose="020B0604030504040204" pitchFamily="34" charset="-120"/>
            </a:endParaRPr>
          </a:p>
          <a:p>
            <a:pPr marL="457200" indent="-457200">
              <a:buFont typeface="+mj-lt"/>
              <a:buAutoNum type="arabicPeriod"/>
            </a:pPr>
            <a:r>
              <a:rPr kumimoji="1" lang="zh-TW" altLang="en-US" dirty="0">
                <a:solidFill>
                  <a:srgbClr val="000000"/>
                </a:solidFill>
                <a:latin typeface="Microsoft JhengHei" panose="020B0604030504040204" pitchFamily="34" charset="-120"/>
              </a:rPr>
              <a:t>評估市場區隔</a:t>
            </a:r>
            <a:endParaRPr kumimoji="1" lang="en-US" altLang="zh-TW" dirty="0">
              <a:solidFill>
                <a:srgbClr val="000000"/>
              </a:solidFill>
              <a:latin typeface="Microsoft JhengHei" panose="020B0604030504040204" pitchFamily="34" charset="-120"/>
            </a:endParaRPr>
          </a:p>
          <a:p>
            <a:pPr marL="457200" indent="-457200">
              <a:buFont typeface="+mj-lt"/>
              <a:buAutoNum type="arabicPeriod"/>
            </a:pPr>
            <a:r>
              <a:rPr kumimoji="1" lang="zh-TW" altLang="en-US" dirty="0">
                <a:solidFill>
                  <a:srgbClr val="000000"/>
                </a:solidFill>
                <a:latin typeface="Microsoft JhengHei" panose="020B0604030504040204" pitchFamily="34" charset="-120"/>
              </a:rPr>
              <a:t>估算市場大小</a:t>
            </a:r>
            <a:endParaRPr kumimoji="1" lang="en-US" altLang="zh-TW" dirty="0">
              <a:solidFill>
                <a:srgbClr val="000000"/>
              </a:solidFill>
              <a:latin typeface="Microsoft JhengHei" panose="020B0604030504040204" pitchFamily="34" charset="-120"/>
            </a:endParaRPr>
          </a:p>
          <a:p>
            <a:pPr marL="457200" indent="-457200">
              <a:buFont typeface="+mj-lt"/>
              <a:buAutoNum type="arabicPeriod"/>
            </a:pPr>
            <a:endParaRPr kumimoji="1" lang="ja-JP"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1022204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60648"/>
            <a:ext cx="10802416" cy="1204937"/>
          </a:xfrm>
        </p:spPr>
        <p:txBody>
          <a:bodyPr/>
          <a:lstStyle/>
          <a:p>
            <a:pPr>
              <a:lnSpc>
                <a:spcPct val="100000"/>
              </a:lnSpc>
              <a:spcBef>
                <a:spcPts val="0"/>
              </a:spcBef>
            </a:pPr>
            <a:r>
              <a:rPr lang="zh-TW" altLang="en-US" sz="3600" b="1" dirty="0">
                <a:solidFill>
                  <a:srgbClr val="000000"/>
                </a:solidFill>
                <a:latin typeface="Microsoft JhengHei" panose="020B0604030504040204" pitchFamily="34" charset="-120"/>
              </a:rPr>
              <a:t>何謂職能基準</a:t>
            </a:r>
            <a:r>
              <a:rPr lang="en-US" altLang="zh-TW" sz="3600" b="1" dirty="0">
                <a:solidFill>
                  <a:srgbClr val="000000"/>
                </a:solidFill>
                <a:latin typeface="Microsoft JhengHei" panose="020B0604030504040204" pitchFamily="34" charset="-120"/>
              </a:rPr>
              <a:t/>
            </a:r>
            <a:br>
              <a:rPr lang="en-US" altLang="zh-TW" sz="3600" b="1" dirty="0">
                <a:solidFill>
                  <a:srgbClr val="000000"/>
                </a:solidFill>
                <a:latin typeface="Microsoft JhengHei" panose="020B0604030504040204" pitchFamily="34" charset="-120"/>
              </a:rPr>
            </a:br>
            <a:r>
              <a:rPr lang="en-US" altLang="zh-TW" sz="2800" dirty="0">
                <a:solidFill>
                  <a:srgbClr val="000000"/>
                </a:solidFill>
                <a:latin typeface="Microsoft JhengHei" panose="020B0604030504040204" pitchFamily="34" charset="-120"/>
              </a:rPr>
              <a:t>(</a:t>
            </a:r>
            <a:r>
              <a:rPr lang="en" altLang="zh-TW" sz="2800" dirty="0">
                <a:solidFill>
                  <a:srgbClr val="000000"/>
                </a:solidFill>
                <a:latin typeface="Microsoft JhengHei" panose="020B0604030504040204" pitchFamily="34" charset="-120"/>
              </a:rPr>
              <a:t>Occupational Competency Standard-OCS)</a:t>
            </a:r>
            <a:endParaRPr kumimoji="1" lang="ja-JP" altLang="en-US" sz="2800" dirty="0">
              <a:solidFill>
                <a:srgbClr val="000000"/>
              </a:solidFill>
              <a:latin typeface="Microsoft JhengHei" panose="020B0604030504040204" pitchFamily="34" charset="-120"/>
            </a:endParaRPr>
          </a:p>
        </p:txBody>
      </p:sp>
      <p:sp>
        <p:nvSpPr>
          <p:cNvPr id="3" name="コンテンツ プレースホルダー 2"/>
          <p:cNvSpPr>
            <a:spLocks noGrp="1"/>
          </p:cNvSpPr>
          <p:nvPr>
            <p:ph idx="1"/>
          </p:nvPr>
        </p:nvSpPr>
        <p:spPr>
          <a:xfrm>
            <a:off x="646958" y="1556792"/>
            <a:ext cx="11282808" cy="4824536"/>
          </a:xfrm>
        </p:spPr>
        <p:txBody>
          <a:bodyPr>
            <a:noAutofit/>
          </a:bodyPr>
          <a:lstStyle/>
          <a:p>
            <a:pPr marL="322263" indent="-322263">
              <a:lnSpc>
                <a:spcPct val="100000"/>
              </a:lnSpc>
              <a:buFont typeface="Wingdings" pitchFamily="2" charset="2"/>
              <a:buChar char="Ø"/>
            </a:pPr>
            <a:r>
              <a:rPr lang="zh-TW" altLang="en-US" sz="2800" dirty="0">
                <a:solidFill>
                  <a:srgbClr val="000000"/>
                </a:solidFill>
                <a:latin typeface="Microsoft JhengHei" panose="020B0604030504040204" pitchFamily="34" charset="-120"/>
              </a:rPr>
              <a:t>由中央目的事業主管機關或相關依法委託單位所發展，為完成特定職業或職類工作任務，所應具備之能力組合，包括該特定職業或職類之各主要工作任務、對應行為指標、工作產出、知識、技術、態度等職能內涵。</a:t>
            </a:r>
            <a:endParaRPr lang="en-US" altLang="zh-TW" sz="2800" dirty="0">
              <a:solidFill>
                <a:srgbClr val="000000"/>
              </a:solidFill>
              <a:latin typeface="Microsoft JhengHei" panose="020B0604030504040204" pitchFamily="34" charset="-120"/>
            </a:endParaRPr>
          </a:p>
          <a:p>
            <a:pPr marL="322263" indent="-322263">
              <a:lnSpc>
                <a:spcPct val="100000"/>
              </a:lnSpc>
              <a:buFont typeface="Wingdings" pitchFamily="2" charset="2"/>
              <a:buChar char="Ø"/>
            </a:pPr>
            <a:r>
              <a:rPr lang="zh-TW" altLang="en-US" sz="2800" dirty="0">
                <a:solidFill>
                  <a:srgbClr val="000000"/>
                </a:solidFill>
                <a:latin typeface="Microsoft JhengHei" panose="020B0604030504040204" pitchFamily="34" charset="-120"/>
              </a:rPr>
              <a:t>簡言之，「職能基準」就是政府所訂定的「人才規格」。在職能的分類上，屬專業職能，為員工從事特定專業工作（依部門）所需具備的能力。</a:t>
            </a:r>
            <a:endParaRPr lang="en-US" altLang="zh-TW" sz="2800" dirty="0">
              <a:solidFill>
                <a:srgbClr val="000000"/>
              </a:solidFill>
              <a:latin typeface="Microsoft JhengHei" panose="020B0604030504040204" pitchFamily="34" charset="-120"/>
            </a:endParaRPr>
          </a:p>
          <a:p>
            <a:pPr marL="322263" indent="-322263">
              <a:lnSpc>
                <a:spcPct val="100000"/>
              </a:lnSpc>
              <a:buFont typeface="Wingdings" pitchFamily="2" charset="2"/>
              <a:buChar char="Ø"/>
            </a:pPr>
            <a:r>
              <a:rPr lang="zh-TW" altLang="en-US" sz="2800" dirty="0">
                <a:solidFill>
                  <a:srgbClr val="000000"/>
                </a:solidFill>
                <a:latin typeface="Microsoft JhengHei" panose="020B0604030504040204" pitchFamily="34" charset="-120"/>
              </a:rPr>
              <a:t>職能基準不以特定工作任務為侷限，而是以數個職能基準單元，以一個職業或職類為範疇，框整出其工作範圍描述、發展出其工作任務，展現以產業為範疇所需要能力內涵的共通性與必要性。</a:t>
            </a:r>
            <a:endParaRPr kumimoji="1" lang="ja-JP" altLang="en-US" sz="2800" dirty="0">
              <a:solidFill>
                <a:srgbClr val="000000"/>
              </a:solidFill>
              <a:latin typeface="Microsoft JhengHei" panose="020B0604030504040204" pitchFamily="34" charset="-120"/>
            </a:endParaRPr>
          </a:p>
        </p:txBody>
      </p:sp>
      <p:sp>
        <p:nvSpPr>
          <p:cNvPr id="5" name="矩形 4">
            <a:extLst>
              <a:ext uri="{FF2B5EF4-FFF2-40B4-BE49-F238E27FC236}">
                <a16:creationId xmlns:a16="http://schemas.microsoft.com/office/drawing/2014/main" id="{8CCE4BA7-D879-8D43-92CA-DF4C1F3AB4FD}"/>
              </a:ext>
            </a:extLst>
          </p:cNvPr>
          <p:cNvSpPr/>
          <p:nvPr/>
        </p:nvSpPr>
        <p:spPr>
          <a:xfrm>
            <a:off x="-192360" y="3059360"/>
            <a:ext cx="6096000" cy="369332"/>
          </a:xfrm>
          <a:prstGeom prst="rect">
            <a:avLst/>
          </a:prstGeom>
        </p:spPr>
        <p:txBody>
          <a:bodyPr>
            <a:spAutoFit/>
          </a:bodyPr>
          <a:lstStyle/>
          <a:p>
            <a:r>
              <a:rPr lang="en" altLang="zh-TW" dirty="0">
                <a:solidFill>
                  <a:srgbClr val="000000"/>
                </a:solidFill>
                <a:latin typeface="Microsoft JhengHei" panose="020B0604030504040204" pitchFamily="34" charset="-120"/>
              </a:rPr>
              <a:t>     </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82862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zh-TW" altLang="en-US" dirty="0">
                <a:solidFill>
                  <a:srgbClr val="000000"/>
                </a:solidFill>
                <a:latin typeface="Microsoft JhengHei" panose="020B0604030504040204" pitchFamily="34" charset="-120"/>
              </a:rPr>
              <a:t>目標市場行銷</a:t>
            </a:r>
            <a:r>
              <a:rPr kumimoji="1" lang="en-US" altLang="zh-TW" dirty="0">
                <a:solidFill>
                  <a:srgbClr val="000000"/>
                </a:solidFill>
                <a:latin typeface="Microsoft JhengHei" panose="020B0604030504040204" pitchFamily="34" charset="-120"/>
              </a:rPr>
              <a:t>(STP)</a:t>
            </a:r>
            <a:endParaRPr kumimoji="1" lang="ja-JP" altLang="en-US" dirty="0">
              <a:solidFill>
                <a:srgbClr val="000000"/>
              </a:solidFill>
              <a:latin typeface="Microsoft JhengHei" panose="020B0604030504040204" pitchFamily="34" charset="-120"/>
            </a:endParaRPr>
          </a:p>
        </p:txBody>
      </p:sp>
      <p:sp>
        <p:nvSpPr>
          <p:cNvPr id="5" name="コンテンツ プレースホルダー 4"/>
          <p:cNvSpPr>
            <a:spLocks noGrp="1"/>
          </p:cNvSpPr>
          <p:nvPr>
            <p:ph idx="1"/>
          </p:nvPr>
        </p:nvSpPr>
        <p:spPr/>
        <p:txBody>
          <a:bodyPr/>
          <a:lstStyle/>
          <a:p>
            <a:r>
              <a:rPr kumimoji="1" lang="ja-JP" altLang="en-US" dirty="0">
                <a:solidFill>
                  <a:srgbClr val="000000"/>
                </a:solidFill>
                <a:latin typeface="Microsoft JhengHei" panose="020B0604030504040204" pitchFamily="34" charset="-120"/>
              </a:rPr>
              <a:t>菲利普</a:t>
            </a:r>
            <a:r>
              <a:rPr kumimoji="1" lang="en-US" altLang="ja-JP" dirty="0">
                <a:solidFill>
                  <a:srgbClr val="000000"/>
                </a:solidFill>
                <a:latin typeface="Microsoft JhengHei" panose="020B0604030504040204" pitchFamily="34" charset="-120"/>
              </a:rPr>
              <a:t>·</a:t>
            </a:r>
            <a:r>
              <a:rPr kumimoji="1" lang="ja-JP" altLang="en-US" dirty="0">
                <a:solidFill>
                  <a:srgbClr val="000000"/>
                </a:solidFill>
                <a:latin typeface="Microsoft JhengHei" panose="020B0604030504040204" pitchFamily="34" charset="-120"/>
              </a:rPr>
              <a:t>科特勒</a:t>
            </a:r>
            <a:r>
              <a:rPr kumimoji="1" lang="en-US" altLang="zh-TW" dirty="0">
                <a:solidFill>
                  <a:srgbClr val="000000"/>
                </a:solidFill>
                <a:latin typeface="Microsoft JhengHei" panose="020B0604030504040204" pitchFamily="34" charset="-120"/>
              </a:rPr>
              <a:t>(Philip </a:t>
            </a:r>
            <a:r>
              <a:rPr kumimoji="1" lang="en-US" altLang="zh-TW" dirty="0" err="1">
                <a:solidFill>
                  <a:srgbClr val="000000"/>
                </a:solidFill>
                <a:latin typeface="Microsoft JhengHei" panose="020B0604030504040204" pitchFamily="34" charset="-120"/>
              </a:rPr>
              <a:t>Kolter</a:t>
            </a:r>
            <a:r>
              <a:rPr kumimoji="1" lang="en-US" altLang="zh-TW" dirty="0">
                <a:solidFill>
                  <a:srgbClr val="000000"/>
                </a:solidFill>
                <a:latin typeface="Microsoft JhengHei" panose="020B0604030504040204" pitchFamily="34" charset="-120"/>
              </a:rPr>
              <a:t>)</a:t>
            </a:r>
            <a:r>
              <a:rPr kumimoji="1" lang="zh-TW" altLang="en-US" dirty="0">
                <a:solidFill>
                  <a:srgbClr val="000000"/>
                </a:solidFill>
                <a:latin typeface="Microsoft JhengHei" panose="020B0604030504040204" pitchFamily="34" charset="-120"/>
              </a:rPr>
              <a:t>基於</a:t>
            </a:r>
            <a:r>
              <a:rPr kumimoji="1" lang="en-US" altLang="zh-TW" dirty="0">
                <a:solidFill>
                  <a:srgbClr val="000000"/>
                </a:solidFill>
                <a:latin typeface="Microsoft JhengHei" panose="020B0604030504040204" pitchFamily="34" charset="-120"/>
              </a:rPr>
              <a:t>1956</a:t>
            </a:r>
            <a:r>
              <a:rPr kumimoji="1" lang="zh-TW" altLang="en-US" dirty="0">
                <a:solidFill>
                  <a:srgbClr val="000000"/>
                </a:solidFill>
                <a:latin typeface="Microsoft JhengHei" panose="020B0604030504040204" pitchFamily="34" charset="-120"/>
              </a:rPr>
              <a:t>年的概念，完整了市場區隔的理論</a:t>
            </a:r>
            <a:endParaRPr kumimoji="1" lang="en-US" altLang="zh-TW" dirty="0">
              <a:solidFill>
                <a:srgbClr val="000000"/>
              </a:solidFill>
              <a:latin typeface="Microsoft JhengHei" panose="020B0604030504040204" pitchFamily="34" charset="-120"/>
            </a:endParaRPr>
          </a:p>
          <a:p>
            <a:pPr lvl="1">
              <a:buFont typeface="Wingdings" pitchFamily="2" charset="2"/>
              <a:buChar char="ü"/>
            </a:pPr>
            <a:r>
              <a:rPr kumimoji="1" lang="zh-TW" altLang="en-US" dirty="0">
                <a:solidFill>
                  <a:srgbClr val="000000"/>
                </a:solidFill>
                <a:latin typeface="Microsoft JhengHei" panose="020B0604030504040204" pitchFamily="34" charset="-120"/>
              </a:rPr>
              <a:t>市場區隔</a:t>
            </a:r>
            <a:r>
              <a:rPr kumimoji="1" lang="en-US" altLang="zh-TW" dirty="0">
                <a:solidFill>
                  <a:srgbClr val="000000"/>
                </a:solidFill>
                <a:latin typeface="Microsoft JhengHei" panose="020B0604030504040204" pitchFamily="34" charset="-120"/>
              </a:rPr>
              <a:t>(Segmentation)</a:t>
            </a:r>
          </a:p>
          <a:p>
            <a:pPr lvl="1">
              <a:buFont typeface="Wingdings" pitchFamily="2" charset="2"/>
              <a:buChar char="ü"/>
            </a:pPr>
            <a:r>
              <a:rPr kumimoji="1" lang="zh-TW" altLang="en-US" dirty="0">
                <a:solidFill>
                  <a:srgbClr val="000000"/>
                </a:solidFill>
                <a:latin typeface="Microsoft JhengHei" panose="020B0604030504040204" pitchFamily="34" charset="-120"/>
              </a:rPr>
              <a:t>區隔選定</a:t>
            </a:r>
            <a:r>
              <a:rPr kumimoji="1" lang="en-US" altLang="zh-TW" dirty="0">
                <a:solidFill>
                  <a:srgbClr val="000000"/>
                </a:solidFill>
                <a:latin typeface="Microsoft JhengHei" panose="020B0604030504040204" pitchFamily="34" charset="-120"/>
              </a:rPr>
              <a:t>(</a:t>
            </a:r>
            <a:r>
              <a:rPr kumimoji="1" lang="en-US" altLang="ja-JP" dirty="0">
                <a:solidFill>
                  <a:srgbClr val="000000"/>
                </a:solidFill>
                <a:latin typeface="Microsoft JhengHei" panose="020B0604030504040204" pitchFamily="34" charset="-120"/>
              </a:rPr>
              <a:t>Targeting)</a:t>
            </a:r>
          </a:p>
          <a:p>
            <a:pPr lvl="1">
              <a:buFont typeface="Wingdings" pitchFamily="2" charset="2"/>
              <a:buChar char="ü"/>
            </a:pPr>
            <a:r>
              <a:rPr kumimoji="1" lang="zh-TW" altLang="en-US" dirty="0">
                <a:solidFill>
                  <a:srgbClr val="000000"/>
                </a:solidFill>
                <a:latin typeface="Microsoft JhengHei" panose="020B0604030504040204" pitchFamily="34" charset="-120"/>
              </a:rPr>
              <a:t>產品定位</a:t>
            </a:r>
            <a:r>
              <a:rPr kumimoji="1" lang="en-US" altLang="ja-JP" dirty="0">
                <a:solidFill>
                  <a:srgbClr val="000000"/>
                </a:solidFill>
                <a:latin typeface="Microsoft JhengHei" panose="020B0604030504040204" pitchFamily="34" charset="-120"/>
              </a:rPr>
              <a:t>(Positioning)</a:t>
            </a:r>
            <a:endParaRPr kumimoji="1" lang="ja-JP"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2122610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zh-TW" altLang="en-US" dirty="0">
                <a:solidFill>
                  <a:srgbClr val="000000"/>
                </a:solidFill>
                <a:latin typeface="Microsoft JhengHei" panose="020B0604030504040204" pitchFamily="34" charset="-120"/>
              </a:rPr>
              <a:t>目標市場行銷</a:t>
            </a:r>
            <a:r>
              <a:rPr kumimoji="1" lang="en-US" altLang="zh-TW" dirty="0">
                <a:solidFill>
                  <a:srgbClr val="000000"/>
                </a:solidFill>
                <a:latin typeface="Microsoft JhengHei" panose="020B0604030504040204" pitchFamily="34" charset="-120"/>
              </a:rPr>
              <a:t>(STP)</a:t>
            </a:r>
            <a:endParaRPr kumimoji="1" lang="ja-JP" altLang="en-US" dirty="0">
              <a:solidFill>
                <a:srgbClr val="000000"/>
              </a:solidFill>
              <a:latin typeface="Microsoft JhengHei" panose="020B0604030504040204" pitchFamily="34" charset="-120"/>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52783676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852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zh-TW" altLang="en-US" dirty="0">
                <a:solidFill>
                  <a:srgbClr val="000000"/>
                </a:solidFill>
                <a:latin typeface="Microsoft JhengHei" panose="020B0604030504040204" pitchFamily="34" charset="-120"/>
              </a:rPr>
              <a:t>範例</a:t>
            </a:r>
            <a:r>
              <a:rPr kumimoji="1" lang="en-US" altLang="zh-TW" dirty="0">
                <a:solidFill>
                  <a:srgbClr val="000000"/>
                </a:solidFill>
                <a:latin typeface="Microsoft JhengHei" panose="020B0604030504040204" pitchFamily="34" charset="-120"/>
              </a:rPr>
              <a:t>1</a:t>
            </a:r>
            <a:endParaRPr kumimoji="1" lang="ja-JP" altLang="en-US" dirty="0">
              <a:solidFill>
                <a:srgbClr val="000000"/>
              </a:solidFill>
              <a:latin typeface="Microsoft JhengHei" panose="020B0604030504040204" pitchFamily="34" charset="-120"/>
            </a:endParaRPr>
          </a:p>
        </p:txBody>
      </p:sp>
      <p:graphicFrame>
        <p:nvGraphicFramePr>
          <p:cNvPr id="7" name="コンテンツ プレースホルダー 3"/>
          <p:cNvGraphicFramePr>
            <a:graphicFrameLocks/>
          </p:cNvGraphicFramePr>
          <p:nvPr>
            <p:extLst>
              <p:ext uri="{D42A27DB-BD31-4B8C-83A1-F6EECF244321}">
                <p14:modId xmlns:p14="http://schemas.microsoft.com/office/powerpoint/2010/main" val="47907124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2804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zh-TW" altLang="en-US" dirty="0">
                <a:solidFill>
                  <a:srgbClr val="000000"/>
                </a:solidFill>
                <a:latin typeface="Microsoft JhengHei" panose="020B0604030504040204" pitchFamily="34" charset="-120"/>
              </a:rPr>
              <a:t>範例</a:t>
            </a:r>
            <a:r>
              <a:rPr kumimoji="1" lang="en-US" altLang="zh-TW" dirty="0">
                <a:solidFill>
                  <a:srgbClr val="000000"/>
                </a:solidFill>
                <a:latin typeface="Microsoft JhengHei" panose="020B0604030504040204" pitchFamily="34" charset="-120"/>
              </a:rPr>
              <a:t>2</a:t>
            </a:r>
            <a:endParaRPr kumimoji="1" lang="ja-JP" altLang="en-US" dirty="0">
              <a:solidFill>
                <a:srgbClr val="000000"/>
              </a:solidFill>
              <a:latin typeface="Microsoft JhengHei" panose="020B0604030504040204" pitchFamily="34" charset="-120"/>
            </a:endParaRPr>
          </a:p>
        </p:txBody>
      </p:sp>
      <p:graphicFrame>
        <p:nvGraphicFramePr>
          <p:cNvPr id="7" name="コンテンツ プレースホルダー 3"/>
          <p:cNvGraphicFramePr>
            <a:graphicFrameLocks/>
          </p:cNvGraphicFramePr>
          <p:nvPr>
            <p:extLst>
              <p:ext uri="{D42A27DB-BD31-4B8C-83A1-F6EECF244321}">
                <p14:modId xmlns:p14="http://schemas.microsoft.com/office/powerpoint/2010/main" val="325985179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3205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課間提問</a:t>
            </a:r>
          </a:p>
        </p:txBody>
      </p:sp>
      <p:sp>
        <p:nvSpPr>
          <p:cNvPr id="3" name="內容版面配置區 2"/>
          <p:cNvSpPr>
            <a:spLocks noGrp="1"/>
          </p:cNvSpPr>
          <p:nvPr>
            <p:ph idx="1"/>
          </p:nvPr>
        </p:nvSpPr>
        <p:spPr/>
        <p:txBody>
          <a:bodyPr/>
          <a:lstStyle/>
          <a:p>
            <a:r>
              <a:rPr lang="zh-TW" altLang="en-US" dirty="0">
                <a:solidFill>
                  <a:srgbClr val="000000"/>
                </a:solidFill>
                <a:latin typeface="Microsoft JhengHei" panose="020B0604030504040204" pitchFamily="34" charset="-120"/>
              </a:rPr>
              <a:t>就自己所在的旅宿業，設立心中理想文創品的</a:t>
            </a:r>
            <a:r>
              <a:rPr lang="en-US" altLang="zh-TW" dirty="0">
                <a:solidFill>
                  <a:srgbClr val="000000"/>
                </a:solidFill>
                <a:latin typeface="Microsoft JhengHei" panose="020B0604030504040204" pitchFamily="34" charset="-120"/>
              </a:rPr>
              <a:t>STP</a:t>
            </a:r>
          </a:p>
          <a:p>
            <a:pPr lvl="1">
              <a:buFont typeface="Wingdings" pitchFamily="2" charset="2"/>
              <a:buChar char="ü"/>
            </a:pPr>
            <a:r>
              <a:rPr lang="zh-TW" altLang="en-US" dirty="0">
                <a:solidFill>
                  <a:srgbClr val="000000"/>
                </a:solidFill>
                <a:latin typeface="Microsoft JhengHei" panose="020B0604030504040204" pitchFamily="34" charset="-120"/>
              </a:rPr>
              <a:t>市場定位為何</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產品特質為何</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如何進入市場</a:t>
            </a:r>
          </a:p>
        </p:txBody>
      </p:sp>
    </p:spTree>
    <p:extLst>
      <p:ext uri="{BB962C8B-B14F-4D97-AF65-F5344CB8AC3E}">
        <p14:creationId xmlns:p14="http://schemas.microsoft.com/office/powerpoint/2010/main" val="2616436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lstStyle/>
          <a:p>
            <a:r>
              <a:rPr lang="zh-TW" altLang="en-US" dirty="0">
                <a:solidFill>
                  <a:srgbClr val="000000"/>
                </a:solidFill>
                <a:latin typeface="Microsoft JhengHei" panose="020B0604030504040204" pitchFamily="34" charset="-120"/>
              </a:rPr>
              <a:t>依據企業形象區隔目標市場</a:t>
            </a:r>
          </a:p>
        </p:txBody>
      </p:sp>
    </p:spTree>
    <p:extLst>
      <p:ext uri="{BB962C8B-B14F-4D97-AF65-F5344CB8AC3E}">
        <p14:creationId xmlns:p14="http://schemas.microsoft.com/office/powerpoint/2010/main" val="1727490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solidFill>
                  <a:srgbClr val="000000"/>
                </a:solidFill>
                <a:latin typeface="Microsoft JhengHei" panose="020B0604030504040204" pitchFamily="34" charset="-120"/>
              </a:rPr>
              <a:t>企業形象的形成</a:t>
            </a:r>
          </a:p>
        </p:txBody>
      </p:sp>
      <p:sp>
        <p:nvSpPr>
          <p:cNvPr id="5" name="文字方塊 4"/>
          <p:cNvSpPr txBox="1"/>
          <p:nvPr/>
        </p:nvSpPr>
        <p:spPr>
          <a:xfrm>
            <a:off x="1352531" y="2852936"/>
            <a:ext cx="1440160" cy="1224136"/>
          </a:xfrm>
          <a:prstGeom prst="rect">
            <a:avLst/>
          </a:prstGeom>
        </p:spPr>
        <p:style>
          <a:lnRef idx="2">
            <a:schemeClr val="accent5"/>
          </a:lnRef>
          <a:fillRef idx="1">
            <a:schemeClr val="lt1"/>
          </a:fillRef>
          <a:effectRef idx="0">
            <a:schemeClr val="accent5"/>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企業</a:t>
            </a:r>
          </a:p>
        </p:txBody>
      </p:sp>
      <p:sp>
        <p:nvSpPr>
          <p:cNvPr id="6" name="文字方塊 5"/>
          <p:cNvSpPr txBox="1"/>
          <p:nvPr/>
        </p:nvSpPr>
        <p:spPr>
          <a:xfrm>
            <a:off x="5200429" y="2859287"/>
            <a:ext cx="1440160" cy="1224136"/>
          </a:xfrm>
          <a:prstGeom prst="rect">
            <a:avLst/>
          </a:prstGeom>
        </p:spPr>
        <p:style>
          <a:lnRef idx="2">
            <a:schemeClr val="accent5"/>
          </a:lnRef>
          <a:fillRef idx="1">
            <a:schemeClr val="lt1"/>
          </a:fillRef>
          <a:effectRef idx="0">
            <a:schemeClr val="accent5"/>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消費者</a:t>
            </a:r>
          </a:p>
        </p:txBody>
      </p:sp>
      <p:sp>
        <p:nvSpPr>
          <p:cNvPr id="7" name="文字方塊 6"/>
          <p:cNvSpPr txBox="1"/>
          <p:nvPr/>
        </p:nvSpPr>
        <p:spPr>
          <a:xfrm>
            <a:off x="8985379" y="2852936"/>
            <a:ext cx="1440160" cy="1224136"/>
          </a:xfrm>
          <a:prstGeom prst="rect">
            <a:avLst/>
          </a:prstGeom>
        </p:spPr>
        <p:style>
          <a:lnRef idx="2">
            <a:schemeClr val="accent5"/>
          </a:lnRef>
          <a:fillRef idx="1">
            <a:schemeClr val="lt1"/>
          </a:fillRef>
          <a:effectRef idx="0">
            <a:schemeClr val="accent5"/>
          </a:effectRef>
          <a:fontRef idx="minor">
            <a:schemeClr val="dk1"/>
          </a:fontRef>
        </p:style>
        <p:txBody>
          <a:bodyPr wrap="none" rtlCol="0" anchor="ctr">
            <a:noAutofit/>
          </a:bodyPr>
          <a:lstStyle/>
          <a:p>
            <a:pPr algn="ctr"/>
            <a:r>
              <a:rPr lang="zh-TW" altLang="en-US" dirty="0">
                <a:solidFill>
                  <a:srgbClr val="000000"/>
                </a:solidFill>
                <a:latin typeface="Microsoft JhengHei" panose="020B0604030504040204" pitchFamily="34" charset="-120"/>
              </a:rPr>
              <a:t>消費行為</a:t>
            </a:r>
          </a:p>
        </p:txBody>
      </p:sp>
      <p:cxnSp>
        <p:nvCxnSpPr>
          <p:cNvPr id="9" name="肘形接點 8"/>
          <p:cNvCxnSpPr>
            <a:stCxn id="7" idx="2"/>
            <a:endCxn id="5" idx="2"/>
          </p:cNvCxnSpPr>
          <p:nvPr/>
        </p:nvCxnSpPr>
        <p:spPr>
          <a:xfrm rot="5400000">
            <a:off x="5889035" y="260648"/>
            <a:ext cx="12700" cy="7632848"/>
          </a:xfrm>
          <a:prstGeom prst="bentConnector3">
            <a:avLst>
              <a:gd name="adj1" fmla="val 7971425"/>
            </a:avLst>
          </a:prstGeom>
          <a:ln w="88900">
            <a:solidFill>
              <a:srgbClr val="FFC000"/>
            </a:solidFill>
            <a:tailEnd type="stealth"/>
          </a:ln>
        </p:spPr>
        <p:style>
          <a:lnRef idx="1">
            <a:schemeClr val="accent1"/>
          </a:lnRef>
          <a:fillRef idx="0">
            <a:schemeClr val="accent1"/>
          </a:fillRef>
          <a:effectRef idx="0">
            <a:schemeClr val="accent1"/>
          </a:effectRef>
          <a:fontRef idx="minor">
            <a:schemeClr val="tx1"/>
          </a:fontRef>
        </p:style>
      </p:cxnSp>
      <p:cxnSp>
        <p:nvCxnSpPr>
          <p:cNvPr id="12" name="肘形接點 11"/>
          <p:cNvCxnSpPr>
            <a:stCxn id="5" idx="3"/>
            <a:endCxn id="6" idx="1"/>
          </p:cNvCxnSpPr>
          <p:nvPr/>
        </p:nvCxnSpPr>
        <p:spPr>
          <a:xfrm>
            <a:off x="2792691" y="3465004"/>
            <a:ext cx="2407738" cy="6351"/>
          </a:xfrm>
          <a:prstGeom prst="bentConnector3">
            <a:avLst>
              <a:gd name="adj1" fmla="val 50000"/>
            </a:avLst>
          </a:prstGeom>
          <a:ln w="88900">
            <a:solidFill>
              <a:srgbClr val="FFC000"/>
            </a:solidFill>
            <a:tailEnd type="stealth"/>
          </a:ln>
        </p:spPr>
        <p:style>
          <a:lnRef idx="1">
            <a:schemeClr val="accent1"/>
          </a:lnRef>
          <a:fillRef idx="0">
            <a:schemeClr val="accent1"/>
          </a:fillRef>
          <a:effectRef idx="0">
            <a:schemeClr val="accent1"/>
          </a:effectRef>
          <a:fontRef idx="minor">
            <a:schemeClr val="tx1"/>
          </a:fontRef>
        </p:style>
      </p:cxnSp>
      <p:cxnSp>
        <p:nvCxnSpPr>
          <p:cNvPr id="24" name="肘形接點 23"/>
          <p:cNvCxnSpPr>
            <a:stCxn id="6" idx="3"/>
            <a:endCxn id="7" idx="1"/>
          </p:cNvCxnSpPr>
          <p:nvPr/>
        </p:nvCxnSpPr>
        <p:spPr>
          <a:xfrm flipV="1">
            <a:off x="6640589" y="3465004"/>
            <a:ext cx="2344790" cy="6351"/>
          </a:xfrm>
          <a:prstGeom prst="bentConnector3">
            <a:avLst>
              <a:gd name="adj1" fmla="val 50000"/>
            </a:avLst>
          </a:prstGeom>
          <a:ln w="88900">
            <a:solidFill>
              <a:srgbClr val="FFC000"/>
            </a:solidFill>
            <a:tailEnd type="stealth"/>
          </a:ln>
        </p:spPr>
        <p:style>
          <a:lnRef idx="1">
            <a:schemeClr val="accent1"/>
          </a:lnRef>
          <a:fillRef idx="0">
            <a:schemeClr val="accent1"/>
          </a:fillRef>
          <a:effectRef idx="0">
            <a:schemeClr val="accent1"/>
          </a:effectRef>
          <a:fontRef idx="minor">
            <a:schemeClr val="tx1"/>
          </a:fontRef>
        </p:style>
      </p:cxnSp>
      <p:sp>
        <p:nvSpPr>
          <p:cNvPr id="29" name="文字方塊 28"/>
          <p:cNvSpPr txBox="1"/>
          <p:nvPr/>
        </p:nvSpPr>
        <p:spPr>
          <a:xfrm>
            <a:off x="3458299" y="2938203"/>
            <a:ext cx="1107996" cy="369332"/>
          </a:xfrm>
          <a:prstGeom prst="rect">
            <a:avLst/>
          </a:prstGeom>
          <a:noFill/>
        </p:spPr>
        <p:txBody>
          <a:bodyPr wrap="none" rtlCol="0">
            <a:spAutoFit/>
          </a:bodyPr>
          <a:lstStyle/>
          <a:p>
            <a:r>
              <a:rPr lang="zh-TW" altLang="en-US" dirty="0">
                <a:solidFill>
                  <a:srgbClr val="000000"/>
                </a:solidFill>
                <a:latin typeface="Microsoft JhengHei" panose="020B0604030504040204" pitchFamily="34" charset="-120"/>
              </a:rPr>
              <a:t>訊息傳播</a:t>
            </a:r>
          </a:p>
        </p:txBody>
      </p:sp>
      <p:sp>
        <p:nvSpPr>
          <p:cNvPr id="30" name="文字方塊 29"/>
          <p:cNvSpPr txBox="1"/>
          <p:nvPr/>
        </p:nvSpPr>
        <p:spPr>
          <a:xfrm>
            <a:off x="7274723" y="2938203"/>
            <a:ext cx="1107996" cy="369332"/>
          </a:xfrm>
          <a:prstGeom prst="rect">
            <a:avLst/>
          </a:prstGeom>
          <a:noFill/>
        </p:spPr>
        <p:txBody>
          <a:bodyPr wrap="none" rtlCol="0">
            <a:spAutoFit/>
          </a:bodyPr>
          <a:lstStyle/>
          <a:p>
            <a:r>
              <a:rPr lang="zh-TW" altLang="en-US" dirty="0">
                <a:solidFill>
                  <a:srgbClr val="000000"/>
                </a:solidFill>
                <a:latin typeface="Microsoft JhengHei" panose="020B0604030504040204" pitchFamily="34" charset="-120"/>
              </a:rPr>
              <a:t>形象形成</a:t>
            </a:r>
          </a:p>
        </p:txBody>
      </p:sp>
      <p:sp>
        <p:nvSpPr>
          <p:cNvPr id="31" name="文字方塊 30"/>
          <p:cNvSpPr txBox="1"/>
          <p:nvPr/>
        </p:nvSpPr>
        <p:spPr>
          <a:xfrm>
            <a:off x="5087888" y="5116543"/>
            <a:ext cx="1800493" cy="369332"/>
          </a:xfrm>
          <a:prstGeom prst="rect">
            <a:avLst/>
          </a:prstGeom>
          <a:noFill/>
        </p:spPr>
        <p:txBody>
          <a:bodyPr wrap="none" rtlCol="0">
            <a:spAutoFit/>
          </a:bodyPr>
          <a:lstStyle/>
          <a:p>
            <a:r>
              <a:rPr lang="zh-TW" altLang="en-US" dirty="0">
                <a:solidFill>
                  <a:srgbClr val="000000"/>
                </a:solidFill>
                <a:latin typeface="Microsoft JhengHei" panose="020B0604030504040204" pitchFamily="34" charset="-120"/>
              </a:rPr>
              <a:t>消費者反應回饋</a:t>
            </a:r>
          </a:p>
        </p:txBody>
      </p:sp>
      <p:sp>
        <p:nvSpPr>
          <p:cNvPr id="33" name="文字方塊 32"/>
          <p:cNvSpPr txBox="1"/>
          <p:nvPr/>
        </p:nvSpPr>
        <p:spPr>
          <a:xfrm>
            <a:off x="983432" y="6093296"/>
            <a:ext cx="2313454" cy="369332"/>
          </a:xfrm>
          <a:prstGeom prst="rect">
            <a:avLst/>
          </a:prstGeom>
          <a:noFill/>
        </p:spPr>
        <p:txBody>
          <a:bodyPr wrap="none" rtlCol="0">
            <a:spAutoFit/>
          </a:bodyPr>
          <a:lstStyle/>
          <a:p>
            <a:r>
              <a:rPr lang="zh-TW" altLang="en-US" dirty="0">
                <a:solidFill>
                  <a:srgbClr val="000000"/>
                </a:solidFill>
                <a:latin typeface="Microsoft JhengHei" panose="020B0604030504040204" pitchFamily="34" charset="-120"/>
              </a:rPr>
              <a:t>資料來源：蘇，</a:t>
            </a:r>
            <a:r>
              <a:rPr lang="en-US" altLang="zh-TW" dirty="0">
                <a:solidFill>
                  <a:srgbClr val="000000"/>
                </a:solidFill>
                <a:latin typeface="Microsoft JhengHei" panose="020B0604030504040204" pitchFamily="34" charset="-120"/>
              </a:rPr>
              <a:t>1980</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1803038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機構形象</a:t>
            </a:r>
            <a:r>
              <a:rPr lang="en-US" altLang="zh-TW" dirty="0">
                <a:solidFill>
                  <a:srgbClr val="000000"/>
                </a:solidFill>
                <a:latin typeface="Microsoft JhengHei" panose="020B0604030504040204" pitchFamily="34" charset="-120"/>
              </a:rPr>
              <a:t>-</a:t>
            </a:r>
            <a:r>
              <a:rPr lang="zh-TW" altLang="en-US" dirty="0">
                <a:solidFill>
                  <a:srgbClr val="000000"/>
                </a:solidFill>
                <a:latin typeface="Microsoft JhengHei" panose="020B0604030504040204" pitchFamily="34" charset="-120"/>
              </a:rPr>
              <a:t>旅宿業</a:t>
            </a:r>
          </a:p>
        </p:txBody>
      </p:sp>
      <p:sp>
        <p:nvSpPr>
          <p:cNvPr id="3" name="內容版面配置區 2"/>
          <p:cNvSpPr>
            <a:spLocks noGrp="1"/>
          </p:cNvSpPr>
          <p:nvPr>
            <p:ph idx="1"/>
          </p:nvPr>
        </p:nvSpPr>
        <p:spPr/>
        <p:txBody>
          <a:bodyPr/>
          <a:lstStyle/>
          <a:p>
            <a:pPr marL="457200" indent="-457200">
              <a:buFont typeface="+mj-lt"/>
              <a:buAutoNum type="arabicPeriod"/>
            </a:pPr>
            <a:r>
              <a:rPr lang="zh-TW" altLang="en-US" dirty="0">
                <a:solidFill>
                  <a:srgbClr val="000000"/>
                </a:solidFill>
                <a:latin typeface="Microsoft JhengHei" panose="020B0604030504040204" pitchFamily="34" charset="-120"/>
              </a:rPr>
              <a:t>公司形象</a:t>
            </a:r>
            <a:r>
              <a:rPr lang="en-US" altLang="zh-TW" dirty="0">
                <a:solidFill>
                  <a:srgbClr val="000000"/>
                </a:solidFill>
                <a:latin typeface="Microsoft JhengHei" panose="020B0604030504040204" pitchFamily="34" charset="-120"/>
              </a:rPr>
              <a:t>(Corporate image)</a:t>
            </a:r>
          </a:p>
          <a:p>
            <a:pPr lvl="1">
              <a:buFont typeface="Wingdings" pitchFamily="2" charset="2"/>
              <a:buChar char="ü"/>
            </a:pPr>
            <a:r>
              <a:rPr lang="zh-TW" altLang="en-US" dirty="0">
                <a:solidFill>
                  <a:srgbClr val="000000"/>
                </a:solidFill>
                <a:latin typeface="Microsoft JhengHei" panose="020B0604030504040204" pitchFamily="34" charset="-120"/>
              </a:rPr>
              <a:t>旅宿業要參加何種社會活動，讓消費者可以理解自己的定位</a:t>
            </a:r>
            <a:endParaRPr lang="en-US" altLang="zh-TW" dirty="0">
              <a:solidFill>
                <a:srgbClr val="000000"/>
              </a:solidFill>
              <a:latin typeface="Microsoft JhengHei" panose="020B0604030504040204" pitchFamily="34" charset="-120"/>
            </a:endParaRPr>
          </a:p>
          <a:p>
            <a:pPr marL="457200" indent="-457200">
              <a:buFont typeface="+mj-lt"/>
              <a:buAutoNum type="arabicPeriod"/>
            </a:pPr>
            <a:r>
              <a:rPr lang="zh-TW" altLang="en-US" dirty="0">
                <a:solidFill>
                  <a:srgbClr val="000000"/>
                </a:solidFill>
                <a:latin typeface="Microsoft JhengHei" panose="020B0604030504040204" pitchFamily="34" charset="-120"/>
              </a:rPr>
              <a:t>商店形象</a:t>
            </a:r>
            <a:r>
              <a:rPr lang="en-US" altLang="zh-TW" dirty="0">
                <a:solidFill>
                  <a:srgbClr val="000000"/>
                </a:solidFill>
                <a:latin typeface="Microsoft JhengHei" panose="020B0604030504040204" pitchFamily="34" charset="-120"/>
              </a:rPr>
              <a:t>(Store image)</a:t>
            </a:r>
          </a:p>
          <a:p>
            <a:pPr lvl="1">
              <a:buFont typeface="Wingdings" pitchFamily="2" charset="2"/>
              <a:buChar char="ü"/>
            </a:pPr>
            <a:r>
              <a:rPr lang="zh-TW" altLang="en-US" dirty="0">
                <a:solidFill>
                  <a:srgbClr val="000000"/>
                </a:solidFill>
                <a:latin typeface="Microsoft JhengHei" panose="020B0604030504040204" pitchFamily="34" charset="-120"/>
              </a:rPr>
              <a:t>旅宿業要做出何種的旅宿設備和服務</a:t>
            </a:r>
          </a:p>
        </p:txBody>
      </p:sp>
    </p:spTree>
    <p:extLst>
      <p:ext uri="{BB962C8B-B14F-4D97-AF65-F5344CB8AC3E}">
        <p14:creationId xmlns:p14="http://schemas.microsoft.com/office/powerpoint/2010/main" val="1083439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功能形象</a:t>
            </a:r>
            <a:r>
              <a:rPr lang="en-US" altLang="zh-TW" dirty="0">
                <a:solidFill>
                  <a:srgbClr val="000000"/>
                </a:solidFill>
                <a:latin typeface="Microsoft JhengHei" panose="020B0604030504040204" pitchFamily="34" charset="-120"/>
              </a:rPr>
              <a:t>-</a:t>
            </a:r>
            <a:r>
              <a:rPr lang="zh-TW" altLang="en-US" dirty="0">
                <a:solidFill>
                  <a:srgbClr val="000000"/>
                </a:solidFill>
                <a:latin typeface="Microsoft JhengHei" panose="020B0604030504040204" pitchFamily="34" charset="-120"/>
              </a:rPr>
              <a:t>旅宿業</a:t>
            </a:r>
          </a:p>
        </p:txBody>
      </p:sp>
      <p:sp>
        <p:nvSpPr>
          <p:cNvPr id="3" name="內容版面配置區 2"/>
          <p:cNvSpPr>
            <a:spLocks noGrp="1"/>
          </p:cNvSpPr>
          <p:nvPr>
            <p:ph idx="1"/>
          </p:nvPr>
        </p:nvSpPr>
        <p:spPr/>
        <p:txBody>
          <a:bodyPr>
            <a:normAutofit/>
          </a:bodyPr>
          <a:lstStyle/>
          <a:p>
            <a:pPr marL="457200" indent="-457200">
              <a:buFont typeface="+mj-lt"/>
              <a:buAutoNum type="arabicPeriod"/>
            </a:pPr>
            <a:r>
              <a:rPr lang="zh-TW" altLang="en-US" dirty="0">
                <a:solidFill>
                  <a:srgbClr val="000000"/>
                </a:solidFill>
                <a:latin typeface="Microsoft JhengHei" panose="020B0604030504040204" pitchFamily="34" charset="-120"/>
              </a:rPr>
              <a:t>服務形象</a:t>
            </a:r>
            <a:r>
              <a:rPr lang="en-US" altLang="zh-TW" dirty="0">
                <a:solidFill>
                  <a:srgbClr val="000000"/>
                </a:solidFill>
                <a:latin typeface="Microsoft JhengHei" panose="020B0604030504040204" pitchFamily="34" charset="-120"/>
              </a:rPr>
              <a:t>(Service image)</a:t>
            </a:r>
          </a:p>
          <a:p>
            <a:pPr lvl="1">
              <a:buFont typeface="Wingdings" pitchFamily="2" charset="2"/>
              <a:buChar char="ü"/>
            </a:pPr>
            <a:r>
              <a:rPr lang="zh-TW" altLang="en-US" dirty="0">
                <a:solidFill>
                  <a:srgbClr val="000000"/>
                </a:solidFill>
                <a:latin typeface="Microsoft JhengHei" panose="020B0604030504040204" pitchFamily="34" charset="-120"/>
              </a:rPr>
              <a:t>旅宿業要提供什麼服務來讓消費者記得</a:t>
            </a:r>
            <a:endParaRPr lang="en-US" altLang="zh-TW" dirty="0">
              <a:solidFill>
                <a:srgbClr val="000000"/>
              </a:solidFill>
              <a:latin typeface="Microsoft JhengHei" panose="020B0604030504040204" pitchFamily="34" charset="-120"/>
            </a:endParaRPr>
          </a:p>
          <a:p>
            <a:pPr marL="457200" indent="-457200">
              <a:buFont typeface="+mj-lt"/>
              <a:buAutoNum type="arabicPeriod"/>
            </a:pPr>
            <a:r>
              <a:rPr lang="zh-TW" altLang="en-US" dirty="0">
                <a:solidFill>
                  <a:srgbClr val="000000"/>
                </a:solidFill>
                <a:latin typeface="Microsoft JhengHei" panose="020B0604030504040204" pitchFamily="34" charset="-120"/>
              </a:rPr>
              <a:t> 價格形象</a:t>
            </a:r>
            <a:r>
              <a:rPr lang="en-US" altLang="zh-TW" dirty="0">
                <a:solidFill>
                  <a:srgbClr val="000000"/>
                </a:solidFill>
                <a:latin typeface="Microsoft JhengHei" panose="020B0604030504040204" pitchFamily="34" charset="-120"/>
              </a:rPr>
              <a:t>(Price image)</a:t>
            </a:r>
          </a:p>
          <a:p>
            <a:pPr lvl="1">
              <a:buFont typeface="Wingdings" pitchFamily="2" charset="2"/>
              <a:buChar char="ü"/>
            </a:pPr>
            <a:r>
              <a:rPr lang="zh-TW" altLang="en-US" dirty="0">
                <a:solidFill>
                  <a:srgbClr val="000000"/>
                </a:solidFill>
                <a:latin typeface="Microsoft JhengHei" panose="020B0604030504040204" pitchFamily="34" charset="-120"/>
              </a:rPr>
              <a:t>旅宿業要針對自己設備與服務提供到哪一種價格</a:t>
            </a:r>
          </a:p>
          <a:p>
            <a:pPr marL="457200" indent="-457200">
              <a:buFont typeface="+mj-lt"/>
              <a:buAutoNum type="arabicPeriod"/>
            </a:pPr>
            <a:r>
              <a:rPr lang="zh-TW" altLang="en-US" dirty="0">
                <a:solidFill>
                  <a:srgbClr val="000000"/>
                </a:solidFill>
                <a:latin typeface="Microsoft JhengHei" panose="020B0604030504040204" pitchFamily="34" charset="-120"/>
              </a:rPr>
              <a:t>促銷形象</a:t>
            </a:r>
            <a:r>
              <a:rPr lang="en-US" altLang="zh-TW" dirty="0">
                <a:solidFill>
                  <a:srgbClr val="000000"/>
                </a:solidFill>
                <a:latin typeface="Microsoft JhengHei" panose="020B0604030504040204" pitchFamily="34" charset="-120"/>
              </a:rPr>
              <a:t>(Promotional image)</a:t>
            </a:r>
          </a:p>
          <a:p>
            <a:pPr lvl="1">
              <a:buFont typeface="Wingdings" pitchFamily="2" charset="2"/>
              <a:buChar char="ü"/>
            </a:pPr>
            <a:r>
              <a:rPr lang="zh-TW" altLang="en-US" dirty="0">
                <a:solidFill>
                  <a:srgbClr val="000000"/>
                </a:solidFill>
                <a:latin typeface="Microsoft JhengHei" panose="020B0604030504040204" pitchFamily="34" charset="-120"/>
              </a:rPr>
              <a:t>旅宿業可以提供多少種類的促銷活動</a:t>
            </a:r>
          </a:p>
        </p:txBody>
      </p:sp>
    </p:spTree>
    <p:extLst>
      <p:ext uri="{BB962C8B-B14F-4D97-AF65-F5344CB8AC3E}">
        <p14:creationId xmlns:p14="http://schemas.microsoft.com/office/powerpoint/2010/main" val="295305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商品形象</a:t>
            </a:r>
            <a:r>
              <a:rPr lang="en-US" altLang="zh-TW" dirty="0">
                <a:solidFill>
                  <a:srgbClr val="000000"/>
                </a:solidFill>
                <a:latin typeface="Microsoft JhengHei" panose="020B0604030504040204" pitchFamily="34" charset="-120"/>
              </a:rPr>
              <a:t>(Commodity image)</a:t>
            </a:r>
            <a:endParaRPr lang="zh-TW" altLang="en-US" dirty="0">
              <a:solidFill>
                <a:srgbClr val="000000"/>
              </a:solidFill>
              <a:latin typeface="Microsoft JhengHei" panose="020B0604030504040204" pitchFamily="34" charset="-120"/>
            </a:endParaRPr>
          </a:p>
        </p:txBody>
      </p:sp>
      <p:sp>
        <p:nvSpPr>
          <p:cNvPr id="3" name="內容版面配置區 2"/>
          <p:cNvSpPr>
            <a:spLocks noGrp="1"/>
          </p:cNvSpPr>
          <p:nvPr>
            <p:ph idx="1"/>
          </p:nvPr>
        </p:nvSpPr>
        <p:spPr/>
        <p:txBody>
          <a:bodyPr>
            <a:normAutofit/>
          </a:bodyPr>
          <a:lstStyle/>
          <a:p>
            <a:pPr marL="457200" indent="-457200">
              <a:buFont typeface="+mj-lt"/>
              <a:buAutoNum type="arabicPeriod"/>
            </a:pPr>
            <a:r>
              <a:rPr lang="zh-TW" altLang="en-US" dirty="0">
                <a:solidFill>
                  <a:srgbClr val="000000"/>
                </a:solidFill>
                <a:latin typeface="Microsoft JhengHei" panose="020B0604030504040204" pitchFamily="34" charset="-120"/>
              </a:rPr>
              <a:t>產品形象</a:t>
            </a:r>
            <a:r>
              <a:rPr lang="en-US" altLang="zh-TW" dirty="0">
                <a:solidFill>
                  <a:srgbClr val="000000"/>
                </a:solidFill>
                <a:latin typeface="Microsoft JhengHei" panose="020B0604030504040204" pitchFamily="34" charset="-120"/>
              </a:rPr>
              <a:t>(Product image)</a:t>
            </a:r>
          </a:p>
          <a:p>
            <a:pPr lvl="1">
              <a:buFont typeface="Wingdings" pitchFamily="2" charset="2"/>
              <a:buChar char="ü"/>
            </a:pPr>
            <a:r>
              <a:rPr lang="zh-TW" altLang="en-US" dirty="0">
                <a:solidFill>
                  <a:srgbClr val="000000"/>
                </a:solidFill>
                <a:latin typeface="Microsoft JhengHei" panose="020B0604030504040204" pitchFamily="34" charset="-120"/>
              </a:rPr>
              <a:t>旅宿業要如何提出自家設備和服務的品質證明</a:t>
            </a:r>
          </a:p>
          <a:p>
            <a:pPr marL="457200" indent="-457200">
              <a:buFont typeface="+mj-lt"/>
              <a:buAutoNum type="arabicPeriod"/>
            </a:pPr>
            <a:r>
              <a:rPr lang="zh-TW" altLang="en-US" dirty="0">
                <a:solidFill>
                  <a:srgbClr val="000000"/>
                </a:solidFill>
                <a:latin typeface="Microsoft JhengHei" panose="020B0604030504040204" pitchFamily="34" charset="-120"/>
              </a:rPr>
              <a:t>品牌形象</a:t>
            </a:r>
            <a:r>
              <a:rPr lang="en-US" altLang="zh-TW" dirty="0">
                <a:solidFill>
                  <a:srgbClr val="000000"/>
                </a:solidFill>
                <a:latin typeface="Microsoft JhengHei" panose="020B0604030504040204" pitchFamily="34" charset="-120"/>
              </a:rPr>
              <a:t>(Brand image)</a:t>
            </a:r>
          </a:p>
          <a:p>
            <a:pPr lvl="1">
              <a:buFont typeface="Wingdings" pitchFamily="2" charset="2"/>
              <a:buChar char="ü"/>
            </a:pPr>
            <a:r>
              <a:rPr lang="zh-TW" altLang="en-US" dirty="0">
                <a:solidFill>
                  <a:srgbClr val="000000"/>
                </a:solidFill>
                <a:latin typeface="Microsoft JhengHei" panose="020B0604030504040204" pitchFamily="34" charset="-120"/>
              </a:rPr>
              <a:t>旅宿業要建立什麼樣的品牌</a:t>
            </a:r>
          </a:p>
        </p:txBody>
      </p:sp>
    </p:spTree>
    <p:extLst>
      <p:ext uri="{BB962C8B-B14F-4D97-AF65-F5344CB8AC3E}">
        <p14:creationId xmlns:p14="http://schemas.microsoft.com/office/powerpoint/2010/main" val="1019070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60648"/>
            <a:ext cx="10802416" cy="1204937"/>
          </a:xfrm>
        </p:spPr>
        <p:txBody>
          <a:bodyPr>
            <a:normAutofit/>
          </a:bodyPr>
          <a:lstStyle/>
          <a:p>
            <a:pPr>
              <a:lnSpc>
                <a:spcPct val="100000"/>
              </a:lnSpc>
              <a:spcBef>
                <a:spcPts val="0"/>
              </a:spcBef>
            </a:pPr>
            <a:r>
              <a:rPr lang="zh-TW" altLang="en-US" sz="3600" b="1" dirty="0">
                <a:solidFill>
                  <a:srgbClr val="000000"/>
                </a:solidFill>
                <a:latin typeface="Microsoft JhengHei" panose="020B0604030504040204" pitchFamily="34" charset="-120"/>
              </a:rPr>
              <a:t>旅館職涯發展計畫</a:t>
            </a:r>
            <a:r>
              <a:rPr lang="en-US" altLang="zh-TW" sz="3600" b="1" dirty="0">
                <a:solidFill>
                  <a:srgbClr val="000000"/>
                </a:solidFill>
                <a:latin typeface="Microsoft JhengHei" panose="020B0604030504040204" pitchFamily="34" charset="-120"/>
              </a:rPr>
              <a:t>-</a:t>
            </a:r>
            <a:r>
              <a:rPr lang="zh-TW" altLang="en-US" sz="3600" b="1" dirty="0">
                <a:solidFill>
                  <a:srgbClr val="000000"/>
                </a:solidFill>
                <a:latin typeface="Microsoft JhengHei" panose="020B0604030504040204" pitchFamily="34" charset="-120"/>
              </a:rPr>
              <a:t>職能單元課程</a:t>
            </a:r>
            <a:endParaRPr lang="ja-JP" altLang="en-US" sz="3600" b="1" dirty="0">
              <a:solidFill>
                <a:srgbClr val="000000"/>
              </a:solidFill>
              <a:latin typeface="Microsoft JhengHei" panose="020B0604030504040204" pitchFamily="34" charset="-120"/>
            </a:endParaRPr>
          </a:p>
        </p:txBody>
      </p:sp>
      <p:sp>
        <p:nvSpPr>
          <p:cNvPr id="3" name="コンテンツ プレースホルダー 2"/>
          <p:cNvSpPr>
            <a:spLocks noGrp="1"/>
          </p:cNvSpPr>
          <p:nvPr>
            <p:ph idx="1"/>
          </p:nvPr>
        </p:nvSpPr>
        <p:spPr>
          <a:xfrm>
            <a:off x="645840" y="1844824"/>
            <a:ext cx="11282808" cy="4824536"/>
          </a:xfrm>
        </p:spPr>
        <p:txBody>
          <a:bodyPr>
            <a:noAutofit/>
          </a:bodyPr>
          <a:lstStyle/>
          <a:p>
            <a:pPr marL="322263" indent="-322263">
              <a:lnSpc>
                <a:spcPct val="100000"/>
              </a:lnSpc>
              <a:buFont typeface="Wingdings" pitchFamily="2" charset="2"/>
              <a:buChar char="Ø"/>
            </a:pPr>
            <a:r>
              <a:rPr lang="zh-TW" altLang="en-US" sz="2800" dirty="0">
                <a:solidFill>
                  <a:srgbClr val="000000"/>
                </a:solidFill>
                <a:latin typeface="Microsoft JhengHei" panose="020B0604030504040204" pitchFamily="34" charset="-120"/>
              </a:rPr>
              <a:t>交通部觀光局因應旅館產業發展的人才需求，委託中華觀光人力資源暨資訊發展學會辦理「旅館職涯發展計畫」。</a:t>
            </a:r>
            <a:endParaRPr lang="en-US" altLang="zh-TW" sz="2800" dirty="0">
              <a:solidFill>
                <a:srgbClr val="000000"/>
              </a:solidFill>
              <a:latin typeface="Microsoft JhengHei" panose="020B0604030504040204" pitchFamily="34" charset="-120"/>
            </a:endParaRPr>
          </a:p>
          <a:p>
            <a:pPr marL="322263" indent="-322263">
              <a:lnSpc>
                <a:spcPct val="100000"/>
              </a:lnSpc>
              <a:buFont typeface="Wingdings" pitchFamily="2" charset="2"/>
              <a:buChar char="Ø"/>
            </a:pPr>
            <a:r>
              <a:rPr lang="zh-TW" altLang="en-US" sz="2800" dirty="0">
                <a:solidFill>
                  <a:srgbClr val="000000"/>
                </a:solidFill>
                <a:latin typeface="Microsoft JhengHei" panose="020B0604030504040204" pitchFamily="34" charset="-120"/>
              </a:rPr>
              <a:t>建置職能基準來強化旅宿產業培訓之內涵與成效標準外，並邀集旅館業界、學界專家，就目前已公告之</a:t>
            </a:r>
            <a:r>
              <a:rPr lang="en-US" altLang="zh-TW" sz="2800" dirty="0">
                <a:solidFill>
                  <a:srgbClr val="000000"/>
                </a:solidFill>
                <a:latin typeface="Microsoft JhengHei" panose="020B0604030504040204" pitchFamily="34" charset="-120"/>
              </a:rPr>
              <a:t>29</a:t>
            </a:r>
            <a:r>
              <a:rPr lang="zh-TW" altLang="en-US" sz="2800" dirty="0">
                <a:solidFill>
                  <a:srgbClr val="000000"/>
                </a:solidFill>
                <a:latin typeface="Microsoft JhengHei" panose="020B0604030504040204" pitchFamily="34" charset="-120"/>
              </a:rPr>
              <a:t>項旅宿業相關職能基準，建置旅館從業人員</a:t>
            </a:r>
            <a:r>
              <a:rPr lang="en-US" altLang="zh-TW" sz="2800" dirty="0">
                <a:solidFill>
                  <a:srgbClr val="000000"/>
                </a:solidFill>
                <a:latin typeface="Microsoft JhengHei" panose="020B0604030504040204" pitchFamily="34" charset="-120"/>
              </a:rPr>
              <a:t>9</a:t>
            </a:r>
            <a:r>
              <a:rPr lang="zh-TW" altLang="en-US" sz="2800" dirty="0">
                <a:solidFill>
                  <a:srgbClr val="000000"/>
                </a:solidFill>
                <a:latin typeface="Microsoft JhengHei" panose="020B0604030504040204" pitchFamily="34" charset="-120"/>
              </a:rPr>
              <a:t>項職能基準。</a:t>
            </a:r>
            <a:endParaRPr lang="en-US" altLang="zh-TW" sz="2800" dirty="0">
              <a:solidFill>
                <a:srgbClr val="000000"/>
              </a:solidFill>
              <a:latin typeface="Microsoft JhengHei" panose="020B0604030504040204" pitchFamily="34" charset="-120"/>
            </a:endParaRPr>
          </a:p>
          <a:p>
            <a:pPr marL="322263" indent="-322263">
              <a:lnSpc>
                <a:spcPct val="100000"/>
              </a:lnSpc>
              <a:buFont typeface="Wingdings" pitchFamily="2" charset="2"/>
              <a:buChar char="Ø"/>
            </a:pPr>
            <a:r>
              <a:rPr lang="zh-TW" altLang="en-US" sz="2800" b="1" dirty="0">
                <a:solidFill>
                  <a:srgbClr val="000000"/>
                </a:solidFill>
                <a:latin typeface="Microsoft JhengHei" panose="020B0604030504040204" pitchFamily="34" charset="-120"/>
              </a:rPr>
              <a:t>旅館從業人員</a:t>
            </a:r>
            <a:r>
              <a:rPr lang="en-US" altLang="zh-TW" sz="2800" b="1" dirty="0">
                <a:solidFill>
                  <a:srgbClr val="000000"/>
                </a:solidFill>
                <a:latin typeface="Microsoft JhengHei" panose="020B0604030504040204" pitchFamily="34" charset="-120"/>
              </a:rPr>
              <a:t>9</a:t>
            </a:r>
            <a:r>
              <a:rPr lang="zh-TW" altLang="en-US" sz="2800" b="1" dirty="0">
                <a:solidFill>
                  <a:srgbClr val="000000"/>
                </a:solidFill>
                <a:latin typeface="Microsoft JhengHei" panose="020B0604030504040204" pitchFamily="34" charset="-120"/>
              </a:rPr>
              <a:t>項職能基準單元課程 成為未來旅館人才培訓範本。</a:t>
            </a:r>
          </a:p>
        </p:txBody>
      </p:sp>
      <p:sp>
        <p:nvSpPr>
          <p:cNvPr id="5" name="矩形 4">
            <a:extLst>
              <a:ext uri="{FF2B5EF4-FFF2-40B4-BE49-F238E27FC236}">
                <a16:creationId xmlns:a16="http://schemas.microsoft.com/office/drawing/2014/main" id="{8CCE4BA7-D879-8D43-92CA-DF4C1F3AB4FD}"/>
              </a:ext>
            </a:extLst>
          </p:cNvPr>
          <p:cNvSpPr/>
          <p:nvPr/>
        </p:nvSpPr>
        <p:spPr>
          <a:xfrm>
            <a:off x="-192360" y="3059360"/>
            <a:ext cx="6096000" cy="369332"/>
          </a:xfrm>
          <a:prstGeom prst="rect">
            <a:avLst/>
          </a:prstGeom>
        </p:spPr>
        <p:txBody>
          <a:bodyPr>
            <a:spAutoFit/>
          </a:bodyPr>
          <a:lstStyle/>
          <a:p>
            <a:r>
              <a:rPr lang="en" altLang="zh-TW" dirty="0">
                <a:solidFill>
                  <a:srgbClr val="000000"/>
                </a:solidFill>
                <a:latin typeface="Microsoft JhengHei" panose="020B0604030504040204" pitchFamily="34" charset="-120"/>
              </a:rPr>
              <a:t>     </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2357767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品牌的建立</a:t>
            </a:r>
          </a:p>
        </p:txBody>
      </p:sp>
      <p:sp>
        <p:nvSpPr>
          <p:cNvPr id="3" name="內容版面配置區 2"/>
          <p:cNvSpPr>
            <a:spLocks noGrp="1"/>
          </p:cNvSpPr>
          <p:nvPr>
            <p:ph idx="1"/>
          </p:nvPr>
        </p:nvSpPr>
        <p:spPr/>
        <p:txBody>
          <a:bodyPr>
            <a:normAutofit fontScale="92500" lnSpcReduction="20000"/>
          </a:bodyPr>
          <a:lstStyle/>
          <a:p>
            <a:r>
              <a:rPr lang="zh-TW" altLang="en-US" dirty="0">
                <a:solidFill>
                  <a:srgbClr val="000000"/>
                </a:solidFill>
                <a:latin typeface="Microsoft JhengHei" panose="020B0604030504040204" pitchFamily="34" charset="-120"/>
              </a:rPr>
              <a:t>品牌定義為一個名稱、術語、標誌、符號或設計，目的是為確認銷售者的產品或服務，以與競爭者的產品或服務有所區別。</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消費者對品牌的偏好可視為一種態度，而這種態度會引導購買決策的方向與行為 </a:t>
            </a:r>
            <a:r>
              <a:rPr lang="en-US" altLang="zh-TW" dirty="0">
                <a:solidFill>
                  <a:srgbClr val="000000"/>
                </a:solidFill>
                <a:latin typeface="Microsoft JhengHei" panose="020B0604030504040204" pitchFamily="34" charset="-120"/>
              </a:rPr>
              <a:t>(Howard &amp; Jadish, 1969)</a:t>
            </a:r>
            <a:r>
              <a:rPr lang="zh-TW" altLang="en-US" dirty="0">
                <a:solidFill>
                  <a:srgbClr val="000000"/>
                </a:solidFill>
                <a:latin typeface="Microsoft JhengHei" panose="020B0604030504040204" pitchFamily="34" charset="-120"/>
              </a:rPr>
              <a:t>。</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企業的品牌形象是一種長期耕耘的概念，品牌形象的經營生命週期分成三個階段</a:t>
            </a:r>
            <a:r>
              <a:rPr lang="en-US" altLang="zh-TW" dirty="0">
                <a:solidFill>
                  <a:srgbClr val="000000"/>
                </a:solidFill>
                <a:latin typeface="Microsoft JhengHei" panose="020B0604030504040204" pitchFamily="34" charset="-120"/>
              </a:rPr>
              <a:t>(Park et al.,  1986)</a:t>
            </a:r>
          </a:p>
          <a:p>
            <a:r>
              <a:rPr lang="en-US" altLang="zh-TW" dirty="0">
                <a:solidFill>
                  <a:srgbClr val="000000"/>
                </a:solidFill>
                <a:latin typeface="Microsoft JhengHei" panose="020B0604030504040204" pitchFamily="34" charset="-120"/>
              </a:rPr>
              <a:t>(1)</a:t>
            </a:r>
            <a:r>
              <a:rPr lang="zh-TW" altLang="en-US" dirty="0">
                <a:solidFill>
                  <a:srgbClr val="000000"/>
                </a:solidFill>
                <a:latin typeface="Microsoft JhengHei" panose="020B0604030504040204" pitchFamily="34" charset="-120"/>
              </a:rPr>
              <a:t>導入期：在一項新的產品進入市場前，必須進行建立其品牌形象及定位的策略模擬</a:t>
            </a:r>
          </a:p>
          <a:p>
            <a:r>
              <a:rPr lang="en-US" altLang="zh-TW" dirty="0">
                <a:solidFill>
                  <a:srgbClr val="000000"/>
                </a:solidFill>
                <a:latin typeface="Microsoft JhengHei" panose="020B0604030504040204" pitchFamily="34" charset="-120"/>
              </a:rPr>
              <a:t>(2)</a:t>
            </a:r>
            <a:r>
              <a:rPr lang="zh-TW" altLang="en-US" dirty="0">
                <a:solidFill>
                  <a:srgbClr val="000000"/>
                </a:solidFill>
                <a:latin typeface="Microsoft JhengHei" panose="020B0604030504040204" pitchFamily="34" charset="-120"/>
              </a:rPr>
              <a:t>精緻期：此階段的重點目標在於提高產品品牌形象的價值，以建立出與競爭者的不同的競爭優勢。</a:t>
            </a:r>
          </a:p>
          <a:p>
            <a:r>
              <a:rPr lang="en-US" altLang="zh-TW" dirty="0">
                <a:solidFill>
                  <a:srgbClr val="000000"/>
                </a:solidFill>
                <a:latin typeface="Microsoft JhengHei" panose="020B0604030504040204" pitchFamily="34" charset="-120"/>
              </a:rPr>
              <a:t>(3)</a:t>
            </a:r>
            <a:r>
              <a:rPr lang="zh-TW" altLang="en-US" dirty="0">
                <a:solidFill>
                  <a:srgbClr val="000000"/>
                </a:solidFill>
                <a:latin typeface="Microsoft JhengHei" panose="020B0604030504040204" pitchFamily="34" charset="-120"/>
              </a:rPr>
              <a:t>強化期：此階段的目標是將品牌形象與公司其他不同產品類型做連結。</a:t>
            </a:r>
          </a:p>
        </p:txBody>
      </p:sp>
    </p:spTree>
    <p:extLst>
      <p:ext uri="{BB962C8B-B14F-4D97-AF65-F5344CB8AC3E}">
        <p14:creationId xmlns:p14="http://schemas.microsoft.com/office/powerpoint/2010/main" val="2389010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品牌定位的呈現</a:t>
            </a:r>
          </a:p>
        </p:txBody>
      </p:sp>
      <p:sp>
        <p:nvSpPr>
          <p:cNvPr id="4" name="文字方塊 3"/>
          <p:cNvSpPr txBox="1"/>
          <p:nvPr/>
        </p:nvSpPr>
        <p:spPr>
          <a:xfrm>
            <a:off x="4139341" y="1910743"/>
            <a:ext cx="2880320" cy="3096344"/>
          </a:xfrm>
          <a:prstGeom prst="ellipse">
            <a:avLst/>
          </a:prstGeom>
          <a:solidFill>
            <a:srgbClr val="C9A057">
              <a:alpha val="40000"/>
            </a:srgbClr>
          </a:solidFill>
        </p:spPr>
        <p:style>
          <a:lnRef idx="2">
            <a:schemeClr val="accent4">
              <a:shade val="50000"/>
            </a:schemeClr>
          </a:lnRef>
          <a:fillRef idx="1">
            <a:schemeClr val="accent4"/>
          </a:fillRef>
          <a:effectRef idx="0">
            <a:schemeClr val="accent4"/>
          </a:effectRef>
          <a:fontRef idx="minor">
            <a:schemeClr val="lt1"/>
          </a:fontRef>
        </p:style>
        <p:txBody>
          <a:bodyPr wrap="none" rtlCol="0">
            <a:noAutofit/>
          </a:bodyPr>
          <a:lstStyle/>
          <a:p>
            <a:pPr algn="ctr"/>
            <a:r>
              <a:rPr lang="zh-TW" altLang="en-US" b="1" dirty="0">
                <a:solidFill>
                  <a:srgbClr val="000000"/>
                </a:solidFill>
                <a:latin typeface="Microsoft JhengHei" panose="020B0604030504040204" pitchFamily="34" charset="-120"/>
              </a:rPr>
              <a:t>品牌優勢</a:t>
            </a:r>
          </a:p>
        </p:txBody>
      </p:sp>
      <p:sp>
        <p:nvSpPr>
          <p:cNvPr id="5" name="文字方塊 4"/>
          <p:cNvSpPr txBox="1"/>
          <p:nvPr/>
        </p:nvSpPr>
        <p:spPr>
          <a:xfrm>
            <a:off x="5231904" y="3394740"/>
            <a:ext cx="2880320" cy="3096344"/>
          </a:xfrm>
          <a:prstGeom prst="ellipse">
            <a:avLst/>
          </a:prstGeom>
          <a:solidFill>
            <a:srgbClr val="909F5F">
              <a:alpha val="40000"/>
            </a:srgbClr>
          </a:solidFill>
        </p:spPr>
        <p:style>
          <a:lnRef idx="2">
            <a:schemeClr val="accent3">
              <a:shade val="50000"/>
            </a:schemeClr>
          </a:lnRef>
          <a:fillRef idx="1">
            <a:schemeClr val="accent3"/>
          </a:fillRef>
          <a:effectRef idx="0">
            <a:schemeClr val="accent3"/>
          </a:effectRef>
          <a:fontRef idx="minor">
            <a:schemeClr val="lt1"/>
          </a:fontRef>
        </p:style>
        <p:txBody>
          <a:bodyPr wrap="none" rtlCol="0" anchor="ctr">
            <a:noAutofit/>
          </a:bodyPr>
          <a:lstStyle/>
          <a:p>
            <a:pPr algn="r"/>
            <a:r>
              <a:rPr lang="zh-TW" altLang="en-US" b="1" dirty="0">
                <a:solidFill>
                  <a:srgbClr val="000000"/>
                </a:solidFill>
                <a:latin typeface="Microsoft JhengHei" panose="020B0604030504040204" pitchFamily="34" charset="-120"/>
              </a:rPr>
              <a:t>與眾不同</a:t>
            </a:r>
          </a:p>
        </p:txBody>
      </p:sp>
      <p:sp>
        <p:nvSpPr>
          <p:cNvPr id="6" name="文字方塊 5"/>
          <p:cNvSpPr txBox="1"/>
          <p:nvPr/>
        </p:nvSpPr>
        <p:spPr>
          <a:xfrm>
            <a:off x="3046778" y="3429000"/>
            <a:ext cx="2880320" cy="3096344"/>
          </a:xfrm>
          <a:prstGeom prst="ellipse">
            <a:avLst/>
          </a:prstGeom>
          <a:solidFill>
            <a:srgbClr val="88A5BA">
              <a:alpha val="40000"/>
            </a:srgbClr>
          </a:solidFill>
        </p:spPr>
        <p:style>
          <a:lnRef idx="2">
            <a:schemeClr val="accent2">
              <a:shade val="50000"/>
            </a:schemeClr>
          </a:lnRef>
          <a:fillRef idx="1">
            <a:schemeClr val="accent2"/>
          </a:fillRef>
          <a:effectRef idx="0">
            <a:schemeClr val="accent2"/>
          </a:effectRef>
          <a:fontRef idx="minor">
            <a:schemeClr val="lt1"/>
          </a:fontRef>
        </p:style>
        <p:txBody>
          <a:bodyPr wrap="none" rtlCol="0" anchor="ctr">
            <a:noAutofit/>
          </a:bodyPr>
          <a:lstStyle/>
          <a:p>
            <a:r>
              <a:rPr lang="zh-TW" altLang="en-US" b="1" dirty="0">
                <a:solidFill>
                  <a:srgbClr val="000000"/>
                </a:solidFill>
                <a:latin typeface="Microsoft JhengHei" panose="020B0604030504040204" pitchFamily="34" charset="-120"/>
              </a:rPr>
              <a:t>客戶需求</a:t>
            </a:r>
          </a:p>
        </p:txBody>
      </p:sp>
    </p:spTree>
    <p:extLst>
      <p:ext uri="{BB962C8B-B14F-4D97-AF65-F5344CB8AC3E}">
        <p14:creationId xmlns:p14="http://schemas.microsoft.com/office/powerpoint/2010/main" val="3858190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品牌的類型</a:t>
            </a:r>
          </a:p>
        </p:txBody>
      </p:sp>
      <p:sp>
        <p:nvSpPr>
          <p:cNvPr id="3" name="內容版面配置區 2"/>
          <p:cNvSpPr>
            <a:spLocks noGrp="1"/>
          </p:cNvSpPr>
          <p:nvPr>
            <p:ph idx="1"/>
          </p:nvPr>
        </p:nvSpPr>
        <p:spPr>
          <a:xfrm>
            <a:off x="623392" y="1556792"/>
            <a:ext cx="11017224" cy="4351338"/>
          </a:xfrm>
        </p:spPr>
        <p:txBody>
          <a:bodyPr/>
          <a:lstStyle/>
          <a:p>
            <a:r>
              <a:rPr lang="zh-TW" altLang="en-US" dirty="0">
                <a:solidFill>
                  <a:srgbClr val="000000"/>
                </a:solidFill>
                <a:latin typeface="Microsoft JhengHei" panose="020B0604030504040204" pitchFamily="34" charset="-120"/>
              </a:rPr>
              <a:t>消費者的立場而言，品牌形象的價值程度，視企業本身定位行銷強度而定，而效果則視消費者對企業體之商品品牌的瞭解程度而定</a:t>
            </a:r>
            <a:r>
              <a:rPr lang="en-US" altLang="zh-TW" dirty="0">
                <a:solidFill>
                  <a:srgbClr val="000000"/>
                </a:solidFill>
                <a:latin typeface="Microsoft JhengHei" panose="020B0604030504040204" pitchFamily="34" charset="-120"/>
              </a:rPr>
              <a:t>(Keller, 1993) </a:t>
            </a:r>
            <a:r>
              <a:rPr lang="zh-TW" altLang="en-US" dirty="0">
                <a:solidFill>
                  <a:srgbClr val="000000"/>
                </a:solidFill>
                <a:latin typeface="Microsoft JhengHei" panose="020B0604030504040204" pitchFamily="34" charset="-120"/>
              </a:rPr>
              <a:t>。依照消費者的需求為基礎，可以區分以下三種類型</a:t>
            </a:r>
            <a:r>
              <a:rPr lang="en-US" altLang="zh-TW" dirty="0">
                <a:solidFill>
                  <a:srgbClr val="000000"/>
                </a:solidFill>
                <a:latin typeface="Microsoft JhengHei" panose="020B0604030504040204" pitchFamily="34" charset="-120"/>
              </a:rPr>
              <a:t>(Park, </a:t>
            </a:r>
            <a:r>
              <a:rPr lang="en-US" altLang="zh-TW" dirty="0" err="1">
                <a:solidFill>
                  <a:srgbClr val="000000"/>
                </a:solidFill>
                <a:latin typeface="Microsoft JhengHei" panose="020B0604030504040204" pitchFamily="34" charset="-120"/>
              </a:rPr>
              <a:t>Jaworski</a:t>
            </a:r>
            <a:r>
              <a:rPr lang="en-US" altLang="zh-TW" dirty="0">
                <a:solidFill>
                  <a:srgbClr val="000000"/>
                </a:solidFill>
                <a:latin typeface="Microsoft JhengHei" panose="020B0604030504040204" pitchFamily="34" charset="-120"/>
              </a:rPr>
              <a:t>, and </a:t>
            </a:r>
            <a:r>
              <a:rPr lang="en-US" altLang="zh-TW" dirty="0" err="1">
                <a:solidFill>
                  <a:srgbClr val="000000"/>
                </a:solidFill>
                <a:latin typeface="Microsoft JhengHei" panose="020B0604030504040204" pitchFamily="34" charset="-120"/>
              </a:rPr>
              <a:t>MacInnis</a:t>
            </a:r>
            <a:r>
              <a:rPr lang="en-US" altLang="zh-TW" dirty="0">
                <a:solidFill>
                  <a:srgbClr val="000000"/>
                </a:solidFill>
                <a:latin typeface="Microsoft JhengHei" panose="020B0604030504040204" pitchFamily="34" charset="-120"/>
              </a:rPr>
              <a:t>, 1986) </a:t>
            </a:r>
            <a:r>
              <a:rPr lang="zh-TW" altLang="en-US" dirty="0">
                <a:solidFill>
                  <a:srgbClr val="000000"/>
                </a:solidFill>
                <a:latin typeface="Microsoft JhengHei" panose="020B0604030504040204" pitchFamily="34" charset="-120"/>
              </a:rPr>
              <a:t>：</a:t>
            </a:r>
            <a:endParaRPr lang="en-US" altLang="zh-TW" dirty="0">
              <a:solidFill>
                <a:srgbClr val="000000"/>
              </a:solidFill>
              <a:latin typeface="Microsoft JhengHei" panose="020B0604030504040204" pitchFamily="34" charset="-120"/>
            </a:endParaRPr>
          </a:p>
          <a:p>
            <a:pPr marL="457200" indent="-457200">
              <a:buFont typeface="+mj-lt"/>
              <a:buAutoNum type="arabicPeriod"/>
            </a:pPr>
            <a:r>
              <a:rPr lang="zh-TW" altLang="en-US" dirty="0">
                <a:solidFill>
                  <a:srgbClr val="000000"/>
                </a:solidFill>
                <a:latin typeface="Microsoft JhengHei" panose="020B0604030504040204" pitchFamily="34" charset="-120"/>
              </a:rPr>
              <a:t>功能性</a:t>
            </a:r>
            <a:r>
              <a:rPr lang="en-US" altLang="zh-TW" dirty="0">
                <a:solidFill>
                  <a:srgbClr val="000000"/>
                </a:solidFill>
                <a:latin typeface="Microsoft JhengHei" panose="020B0604030504040204" pitchFamily="34" charset="-120"/>
              </a:rPr>
              <a:t>(functional)</a:t>
            </a:r>
            <a:r>
              <a:rPr lang="zh-TW" altLang="en-US" dirty="0">
                <a:solidFill>
                  <a:srgbClr val="000000"/>
                </a:solidFill>
                <a:latin typeface="Microsoft JhengHei" panose="020B0604030504040204" pitchFamily="34" charset="-120"/>
              </a:rPr>
              <a:t>：以專業能力來處理消費者的需求，通常用來解決消費者實際的需求。</a:t>
            </a:r>
            <a:endParaRPr lang="en-US" altLang="zh-TW" dirty="0">
              <a:solidFill>
                <a:srgbClr val="000000"/>
              </a:solidFill>
              <a:latin typeface="Microsoft JhengHei" panose="020B0604030504040204" pitchFamily="34" charset="-120"/>
            </a:endParaRPr>
          </a:p>
          <a:p>
            <a:pPr marL="457200" indent="-457200">
              <a:buFont typeface="+mj-lt"/>
              <a:buAutoNum type="arabicPeriod"/>
            </a:pPr>
            <a:r>
              <a:rPr lang="zh-TW" altLang="en-US" dirty="0">
                <a:solidFill>
                  <a:srgbClr val="000000"/>
                </a:solidFill>
                <a:latin typeface="Microsoft JhengHei" panose="020B0604030504040204" pitchFamily="34" charset="-120"/>
              </a:rPr>
              <a:t>象徵性</a:t>
            </a:r>
            <a:r>
              <a:rPr lang="en-US" altLang="zh-TW" dirty="0">
                <a:solidFill>
                  <a:srgbClr val="000000"/>
                </a:solidFill>
                <a:latin typeface="Microsoft JhengHei" panose="020B0604030504040204" pitchFamily="34" charset="-120"/>
              </a:rPr>
              <a:t>(symbolic)</a:t>
            </a:r>
            <a:r>
              <a:rPr lang="zh-TW" altLang="en-US" dirty="0">
                <a:solidFill>
                  <a:srgbClr val="000000"/>
                </a:solidFill>
                <a:latin typeface="Microsoft JhengHei" panose="020B0604030504040204" pitchFamily="34" charset="-120"/>
              </a:rPr>
              <a:t>：並非藉由產品本身，而是專注在產品相關之經營以滿足消費者對品牌的心理需求，通常會連結特定群體、角色。</a:t>
            </a:r>
            <a:endParaRPr lang="en-US" altLang="zh-TW" dirty="0">
              <a:solidFill>
                <a:srgbClr val="000000"/>
              </a:solidFill>
              <a:latin typeface="Microsoft JhengHei" panose="020B0604030504040204" pitchFamily="34" charset="-120"/>
            </a:endParaRPr>
          </a:p>
          <a:p>
            <a:pPr marL="457200" indent="-457200">
              <a:buFont typeface="+mj-lt"/>
              <a:buAutoNum type="arabicPeriod"/>
            </a:pPr>
            <a:r>
              <a:rPr lang="zh-TW" altLang="en-US" dirty="0">
                <a:solidFill>
                  <a:srgbClr val="000000"/>
                </a:solidFill>
                <a:latin typeface="Microsoft JhengHei" panose="020B0604030504040204" pitchFamily="34" charset="-120"/>
              </a:rPr>
              <a:t>經驗性</a:t>
            </a:r>
            <a:r>
              <a:rPr lang="en-US" altLang="zh-TW" dirty="0">
                <a:solidFill>
                  <a:srgbClr val="000000"/>
                </a:solidFill>
                <a:latin typeface="Microsoft JhengHei" panose="020B0604030504040204" pitchFamily="34" charset="-120"/>
              </a:rPr>
              <a:t>(experiential)</a:t>
            </a:r>
            <a:r>
              <a:rPr lang="zh-TW" altLang="en-US" dirty="0">
                <a:solidFill>
                  <a:srgbClr val="000000"/>
                </a:solidFill>
                <a:latin typeface="Microsoft JhengHei" panose="020B0604030504040204" pitchFamily="34" charset="-120"/>
              </a:rPr>
              <a:t>：消費者通常能在使用商品上達到自我滿足的樂趣及知覺上得到刺激，此類型一般是用來滿足消費者對於內心在尋求刺激性和多變性的獲取。</a:t>
            </a:r>
          </a:p>
        </p:txBody>
      </p:sp>
    </p:spTree>
    <p:extLst>
      <p:ext uri="{BB962C8B-B14F-4D97-AF65-F5344CB8AC3E}">
        <p14:creationId xmlns:p14="http://schemas.microsoft.com/office/powerpoint/2010/main" val="1393878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品牌的定位</a:t>
            </a:r>
          </a:p>
        </p:txBody>
      </p:sp>
      <p:sp>
        <p:nvSpPr>
          <p:cNvPr id="3" name="內容版面配置區 2"/>
          <p:cNvSpPr>
            <a:spLocks noGrp="1"/>
          </p:cNvSpPr>
          <p:nvPr>
            <p:ph idx="1"/>
          </p:nvPr>
        </p:nvSpPr>
        <p:spPr/>
        <p:txBody>
          <a:bodyPr/>
          <a:lstStyle/>
          <a:p>
            <a:r>
              <a:rPr lang="zh-TW" altLang="en-US" dirty="0">
                <a:solidFill>
                  <a:srgbClr val="000000"/>
                </a:solidFill>
                <a:latin typeface="Microsoft JhengHei" panose="020B0604030504040204" pitchFamily="34" charset="-120"/>
              </a:rPr>
              <a:t>與市場區隔息息相關，藉由品牌的定位以吸引目標市場的注意</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定位的流程</a:t>
            </a:r>
            <a:r>
              <a:rPr lang="en-US" altLang="zh-TW" dirty="0">
                <a:solidFill>
                  <a:srgbClr val="000000"/>
                </a:solidFill>
                <a:latin typeface="Microsoft JhengHei" panose="020B0604030504040204" pitchFamily="34" charset="-120"/>
              </a:rPr>
              <a:t>(</a:t>
            </a:r>
            <a:r>
              <a:rPr lang="zh-TW" altLang="en-US" dirty="0">
                <a:solidFill>
                  <a:srgbClr val="000000"/>
                </a:solidFill>
                <a:latin typeface="Microsoft JhengHei" panose="020B0604030504040204" pitchFamily="34" charset="-120"/>
              </a:rPr>
              <a:t>林，</a:t>
            </a:r>
            <a:r>
              <a:rPr lang="en-US" altLang="zh-TW" dirty="0">
                <a:solidFill>
                  <a:srgbClr val="000000"/>
                </a:solidFill>
                <a:latin typeface="Microsoft JhengHei" panose="020B0604030504040204" pitchFamily="34" charset="-120"/>
              </a:rPr>
              <a:t>2010)</a:t>
            </a:r>
          </a:p>
          <a:p>
            <a:pPr lvl="1">
              <a:buFont typeface="Wingdings" pitchFamily="2" charset="2"/>
              <a:buChar char="ü"/>
            </a:pPr>
            <a:r>
              <a:rPr lang="zh-TW" altLang="en-US" dirty="0">
                <a:solidFill>
                  <a:srgbClr val="000000"/>
                </a:solidFill>
                <a:latin typeface="Microsoft JhengHei" panose="020B0604030504040204" pitchFamily="34" charset="-120"/>
              </a:rPr>
              <a:t>分析消費者重視的產品屬性</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分析市場上其他競爭者與消費者重視屬性的契合</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製作屬性的定位圖</a:t>
            </a:r>
            <a:r>
              <a:rPr lang="en-US" altLang="zh-TW" dirty="0">
                <a:solidFill>
                  <a:srgbClr val="000000"/>
                </a:solidFill>
                <a:latin typeface="Microsoft JhengHei" panose="020B0604030504040204" pitchFamily="34" charset="-120"/>
              </a:rPr>
              <a:t>(positioning map)</a:t>
            </a:r>
            <a:r>
              <a:rPr lang="zh-TW" altLang="en-US" dirty="0">
                <a:solidFill>
                  <a:srgbClr val="000000"/>
                </a:solidFill>
                <a:latin typeface="Microsoft JhengHei" panose="020B0604030504040204" pitchFamily="34" charset="-120"/>
              </a:rPr>
              <a:t>，利用任兩屬性完成一個四個區塊的定位圖</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利用產品的各屬性定位圖判定自身產品的狀況</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考量自身的資源對先前的所獲得資訊進行品牌建立</a:t>
            </a:r>
            <a:endParaRPr lang="en-US" altLang="zh-TW" dirty="0">
              <a:solidFill>
                <a:srgbClr val="000000"/>
              </a:solidFill>
              <a:latin typeface="Microsoft JhengHei" panose="020B0604030504040204" pitchFamily="34" charset="-120"/>
            </a:endParaRPr>
          </a:p>
          <a:p>
            <a:pPr lvl="1"/>
            <a:endParaRPr lang="en-US" altLang="zh-TW" dirty="0">
              <a:solidFill>
                <a:srgbClr val="000000"/>
              </a:solidFill>
              <a:latin typeface="Microsoft JhengHei" panose="020B0604030504040204" pitchFamily="34" charset="-120"/>
            </a:endParaRPr>
          </a:p>
          <a:p>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4250373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品牌定位會遇到的失誤</a:t>
            </a:r>
          </a:p>
        </p:txBody>
      </p:sp>
      <p:sp>
        <p:nvSpPr>
          <p:cNvPr id="3" name="內容版面配置區 2"/>
          <p:cNvSpPr>
            <a:spLocks noGrp="1"/>
          </p:cNvSpPr>
          <p:nvPr>
            <p:ph idx="1"/>
          </p:nvPr>
        </p:nvSpPr>
        <p:spPr/>
        <p:txBody>
          <a:bodyPr/>
          <a:lstStyle/>
          <a:p>
            <a:r>
              <a:rPr lang="zh-TW" altLang="en-US" dirty="0">
                <a:solidFill>
                  <a:srgbClr val="000000"/>
                </a:solidFill>
                <a:latin typeface="Microsoft JhengHei" panose="020B0604030504040204" pitchFamily="34" charset="-120"/>
              </a:rPr>
              <a:t>品牌定位不一致</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品牌定位不明確</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品牌定位互相衝突</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將產品當成品牌定位</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分不清品牌定位和市場區隔</a:t>
            </a:r>
          </a:p>
        </p:txBody>
      </p:sp>
    </p:spTree>
    <p:extLst>
      <p:ext uri="{BB962C8B-B14F-4D97-AF65-F5344CB8AC3E}">
        <p14:creationId xmlns:p14="http://schemas.microsoft.com/office/powerpoint/2010/main" val="4243009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solidFill>
                <a:srgbClr val="000000"/>
              </a:solidFill>
              <a:latin typeface="Microsoft JhengHei" panose="020B0604030504040204" pitchFamily="34" charset="-120"/>
            </a:endParaRPr>
          </a:p>
        </p:txBody>
      </p:sp>
      <p:pic>
        <p:nvPicPr>
          <p:cNvPr id="4" name="內容版面配置區 3"/>
          <p:cNvPicPr>
            <a:picLocks noGrp="1" noChangeAspect="1"/>
          </p:cNvPicPr>
          <p:nvPr>
            <p:ph idx="1"/>
          </p:nvPr>
        </p:nvPicPr>
        <p:blipFill rotWithShape="1">
          <a:blip r:embed="rId2" cstate="print"/>
          <a:srcRect r="665"/>
          <a:stretch/>
        </p:blipFill>
        <p:spPr>
          <a:xfrm>
            <a:off x="52234" y="10476"/>
            <a:ext cx="12092438" cy="6847523"/>
          </a:xfrm>
          <a:prstGeom prst="rect">
            <a:avLst/>
          </a:prstGeom>
        </p:spPr>
      </p:pic>
    </p:spTree>
    <p:extLst>
      <p:ext uri="{BB962C8B-B14F-4D97-AF65-F5344CB8AC3E}">
        <p14:creationId xmlns:p14="http://schemas.microsoft.com/office/powerpoint/2010/main" val="368721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品牌定位案例</a:t>
            </a:r>
          </a:p>
        </p:txBody>
      </p:sp>
      <p:sp>
        <p:nvSpPr>
          <p:cNvPr id="3" name="內容版面配置區 2"/>
          <p:cNvSpPr>
            <a:spLocks noGrp="1"/>
          </p:cNvSpPr>
          <p:nvPr>
            <p:ph idx="1"/>
          </p:nvPr>
        </p:nvSpPr>
        <p:spPr/>
        <p:txBody>
          <a:bodyPr/>
          <a:lstStyle/>
          <a:p>
            <a:r>
              <a:rPr lang="zh-TW" altLang="en-US" dirty="0">
                <a:solidFill>
                  <a:srgbClr val="000000"/>
                </a:solidFill>
                <a:latin typeface="Microsoft JhengHei" panose="020B0604030504040204" pitchFamily="34" charset="-120"/>
              </a:rPr>
              <a:t>桃城茶樣子</a:t>
            </a:r>
            <a:endParaRPr lang="en-US" altLang="zh-TW" dirty="0">
              <a:solidFill>
                <a:srgbClr val="000000"/>
              </a:solidFill>
              <a:latin typeface="Microsoft JhengHei" panose="020B0604030504040204" pitchFamily="34" charset="-120"/>
            </a:endParaRPr>
          </a:p>
          <a:p>
            <a:r>
              <a:rPr lang="en-US" altLang="zh-TW" dirty="0">
                <a:solidFill>
                  <a:srgbClr val="000000"/>
                </a:solidFill>
                <a:latin typeface="Microsoft JhengHei" panose="020B0604030504040204" pitchFamily="34" charset="-120"/>
                <a:hlinkClick r:id="rId2"/>
              </a:rPr>
              <a:t>www.hotelday.com.tw/hotel04.aspx</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以阿里山茶為主軸，結合在地名產</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用住宿的方式來認識台灣能夠讓人更加深入</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房內所擺設的所有商品，該旅館皆是用直接購買的方式來取代洽談陳列贊助、以期進而真正幫助到本土設計師和店家</a:t>
            </a:r>
            <a:r>
              <a:rPr lang="en-US" altLang="zh-TW" dirty="0">
                <a:solidFill>
                  <a:srgbClr val="000000"/>
                </a:solidFill>
                <a:latin typeface="Microsoft JhengHei" panose="020B0604030504040204" pitchFamily="34" charset="-120"/>
              </a:rPr>
              <a:t>(</a:t>
            </a:r>
            <a:r>
              <a:rPr lang="zh-TW" altLang="en-US" dirty="0">
                <a:solidFill>
                  <a:srgbClr val="000000"/>
                </a:solidFill>
                <a:latin typeface="Microsoft JhengHei" panose="020B0604030504040204" pitchFamily="34" charset="-120"/>
              </a:rPr>
              <a:t>陳，</a:t>
            </a:r>
            <a:r>
              <a:rPr lang="en-US" altLang="zh-TW" dirty="0">
                <a:solidFill>
                  <a:srgbClr val="000000"/>
                </a:solidFill>
                <a:latin typeface="Microsoft JhengHei" panose="020B0604030504040204" pitchFamily="34" charset="-120"/>
              </a:rPr>
              <a:t>2015)</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3798581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solidFill>
                <a:srgbClr val="000000"/>
              </a:solidFill>
              <a:latin typeface="Microsoft JhengHei" panose="020B0604030504040204" pitchFamily="34" charset="-120"/>
            </a:endParaRPr>
          </a:p>
        </p:txBody>
      </p:sp>
      <p:pic>
        <p:nvPicPr>
          <p:cNvPr id="6" name="內容版面配置區 5"/>
          <p:cNvPicPr>
            <a:picLocks noGrp="1" noChangeAspect="1"/>
          </p:cNvPicPr>
          <p:nvPr>
            <p:ph idx="1"/>
          </p:nvPr>
        </p:nvPicPr>
        <p:blipFill rotWithShape="1">
          <a:blip r:embed="rId2" cstate="print"/>
          <a:srcRect r="978"/>
          <a:stretch/>
        </p:blipFill>
        <p:spPr>
          <a:xfrm>
            <a:off x="72008" y="0"/>
            <a:ext cx="12072664" cy="6858000"/>
          </a:xfrm>
          <a:prstGeom prst="rect">
            <a:avLst/>
          </a:prstGeom>
        </p:spPr>
      </p:pic>
    </p:spTree>
    <p:extLst>
      <p:ext uri="{BB962C8B-B14F-4D97-AF65-F5344CB8AC3E}">
        <p14:creationId xmlns:p14="http://schemas.microsoft.com/office/powerpoint/2010/main" val="2511663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品牌定位案例</a:t>
            </a:r>
          </a:p>
        </p:txBody>
      </p:sp>
      <p:sp>
        <p:nvSpPr>
          <p:cNvPr id="3" name="內容版面配置區 2"/>
          <p:cNvSpPr>
            <a:spLocks noGrp="1"/>
          </p:cNvSpPr>
          <p:nvPr>
            <p:ph idx="1"/>
          </p:nvPr>
        </p:nvSpPr>
        <p:spPr/>
        <p:txBody>
          <a:bodyPr/>
          <a:lstStyle/>
          <a:p>
            <a:r>
              <a:rPr lang="en-US" altLang="zh-TW" dirty="0">
                <a:solidFill>
                  <a:srgbClr val="000000"/>
                </a:solidFill>
                <a:latin typeface="Microsoft JhengHei" panose="020B0604030504040204" pitchFamily="34" charset="-120"/>
              </a:rPr>
              <a:t>Book and Bed </a:t>
            </a:r>
          </a:p>
          <a:p>
            <a:r>
              <a:rPr lang="en-US" altLang="zh-TW" dirty="0">
                <a:solidFill>
                  <a:srgbClr val="000000"/>
                </a:solidFill>
                <a:latin typeface="Microsoft JhengHei" panose="020B0604030504040204" pitchFamily="34" charset="-120"/>
              </a:rPr>
              <a:t>bookandbedtokyo.com</a:t>
            </a:r>
          </a:p>
          <a:p>
            <a:r>
              <a:rPr lang="zh-TW" altLang="en-US" dirty="0">
                <a:solidFill>
                  <a:srgbClr val="000000"/>
                </a:solidFill>
                <a:latin typeface="Microsoft JhengHei" panose="020B0604030504040204" pitchFamily="34" charset="-120"/>
              </a:rPr>
              <a:t>主打「獻給愛書者」的旅館</a:t>
            </a:r>
            <a:r>
              <a:rPr lang="en-US" altLang="zh-TW" dirty="0">
                <a:solidFill>
                  <a:srgbClr val="000000"/>
                </a:solidFill>
                <a:latin typeface="Microsoft JhengHei" panose="020B0604030504040204" pitchFamily="34" charset="-120"/>
              </a:rPr>
              <a:t>(</a:t>
            </a:r>
            <a:r>
              <a:rPr lang="zh-TW" altLang="en-US" dirty="0">
                <a:solidFill>
                  <a:srgbClr val="000000"/>
                </a:solidFill>
                <a:latin typeface="Microsoft JhengHei" panose="020B0604030504040204" pitchFamily="34" charset="-120"/>
              </a:rPr>
              <a:t>創藝時代，</a:t>
            </a:r>
            <a:r>
              <a:rPr lang="en-US" altLang="zh-TW" dirty="0">
                <a:solidFill>
                  <a:srgbClr val="000000"/>
                </a:solidFill>
                <a:latin typeface="Microsoft JhengHei" panose="020B0604030504040204" pitchFamily="34" charset="-120"/>
              </a:rPr>
              <a:t>2019)</a:t>
            </a:r>
          </a:p>
          <a:p>
            <a:r>
              <a:rPr lang="zh-TW" altLang="en-US" dirty="0">
                <a:solidFill>
                  <a:srgbClr val="000000"/>
                </a:solidFill>
                <a:latin typeface="Microsoft JhengHei" panose="020B0604030504040204" pitchFamily="34" charset="-120"/>
              </a:rPr>
              <a:t>模糊飯店和書店的界限，愛書者能享受讀書讀到睡著</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掌握</a:t>
            </a:r>
            <a:r>
              <a:rPr lang="en-US" altLang="zh-TW" dirty="0" err="1">
                <a:solidFill>
                  <a:srgbClr val="000000"/>
                </a:solidFill>
                <a:latin typeface="Microsoft JhengHei" panose="020B0604030504040204" pitchFamily="34" charset="-120"/>
              </a:rPr>
              <a:t>Instagram</a:t>
            </a:r>
            <a:r>
              <a:rPr lang="zh-TW" altLang="en-US" dirty="0">
                <a:solidFill>
                  <a:srgbClr val="000000"/>
                </a:solidFill>
                <a:latin typeface="Microsoft JhengHei" panose="020B0604030504040204" pitchFamily="34" charset="-120"/>
              </a:rPr>
              <a:t>行銷趨勢強化品牌特色</a:t>
            </a:r>
          </a:p>
        </p:txBody>
      </p:sp>
    </p:spTree>
    <p:extLst>
      <p:ext uri="{BB962C8B-B14F-4D97-AF65-F5344CB8AC3E}">
        <p14:creationId xmlns:p14="http://schemas.microsoft.com/office/powerpoint/2010/main" val="13824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課間提問</a:t>
            </a:r>
          </a:p>
        </p:txBody>
      </p:sp>
      <p:sp>
        <p:nvSpPr>
          <p:cNvPr id="3" name="內容版面配置區 2"/>
          <p:cNvSpPr>
            <a:spLocks noGrp="1"/>
          </p:cNvSpPr>
          <p:nvPr>
            <p:ph idx="1"/>
          </p:nvPr>
        </p:nvSpPr>
        <p:spPr/>
        <p:txBody>
          <a:bodyPr/>
          <a:lstStyle/>
          <a:p>
            <a:r>
              <a:rPr lang="zh-TW" altLang="en-US" dirty="0">
                <a:solidFill>
                  <a:srgbClr val="000000"/>
                </a:solidFill>
                <a:latin typeface="Microsoft JhengHei" panose="020B0604030504040204" pitchFamily="34" charset="-120"/>
              </a:rPr>
              <a:t>就自己設定好的旅宿，在形象上要如何建立</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機構、功能、商品三面向而言，會選擇哪一種</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基於所選擇的面向，要做出哪一種類型品牌</a:t>
            </a:r>
            <a:endParaRPr lang="en-US" altLang="zh-TW" dirty="0">
              <a:solidFill>
                <a:srgbClr val="000000"/>
              </a:solidFill>
              <a:latin typeface="Microsoft JhengHei" panose="020B0604030504040204" pitchFamily="34" charset="-120"/>
            </a:endParaRPr>
          </a:p>
          <a:p>
            <a:pPr lvl="1"/>
            <a:r>
              <a:rPr lang="zh-TW" altLang="en-US" dirty="0">
                <a:solidFill>
                  <a:srgbClr val="000000"/>
                </a:solidFill>
                <a:latin typeface="Microsoft JhengHei" panose="020B0604030504040204" pitchFamily="34" charset="-120"/>
              </a:rPr>
              <a:t>這個品牌要針對的市場是哪一種</a:t>
            </a:r>
            <a:endParaRPr lang="en-US" altLang="zh-TW" dirty="0">
              <a:solidFill>
                <a:srgbClr val="000000"/>
              </a:solidFill>
              <a:latin typeface="Microsoft JhengHei" panose="020B0604030504040204" pitchFamily="34" charset="-120"/>
            </a:endParaRPr>
          </a:p>
          <a:p>
            <a:pPr lvl="1"/>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799987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620688"/>
            <a:ext cx="10515600" cy="889662"/>
          </a:xfrm>
        </p:spPr>
        <p:txBody>
          <a:bodyPr>
            <a:normAutofit/>
          </a:bodyPr>
          <a:lstStyle/>
          <a:p>
            <a:r>
              <a:rPr kumimoji="1" lang="zh-TW" altLang="en-US" sz="4400" b="1" dirty="0">
                <a:solidFill>
                  <a:srgbClr val="000000"/>
                </a:solidFill>
                <a:latin typeface="Microsoft JhengHei" panose="020B0604030504040204" pitchFamily="34" charset="-120"/>
              </a:rPr>
              <a:t>綜合</a:t>
            </a:r>
            <a:r>
              <a:rPr kumimoji="1" lang="zh-TW" altLang="zh-TW" sz="4400" b="1" dirty="0">
                <a:solidFill>
                  <a:srgbClr val="000000"/>
                </a:solidFill>
                <a:latin typeface="Microsoft JhengHei" panose="020B0604030504040204" pitchFamily="34" charset="-120"/>
              </a:rPr>
              <a:t>課程資訊</a:t>
            </a:r>
            <a:endParaRPr kumimoji="1" lang="ja-JP" altLang="en-US" sz="4400" b="1" dirty="0">
              <a:solidFill>
                <a:srgbClr val="000000"/>
              </a:solidFill>
              <a:latin typeface="Microsoft JhengHei" panose="020B0604030504040204" pitchFamily="34" charset="-120"/>
            </a:endParaRPr>
          </a:p>
        </p:txBody>
      </p:sp>
      <p:sp>
        <p:nvSpPr>
          <p:cNvPr id="3" name="コンテンツ プレースホルダー 2"/>
          <p:cNvSpPr>
            <a:spLocks noGrp="1"/>
          </p:cNvSpPr>
          <p:nvPr>
            <p:ph idx="1"/>
          </p:nvPr>
        </p:nvSpPr>
        <p:spPr>
          <a:xfrm>
            <a:off x="838200" y="1825625"/>
            <a:ext cx="10515600" cy="2467471"/>
          </a:xfrm>
        </p:spPr>
        <p:txBody>
          <a:bodyPr>
            <a:normAutofit fontScale="92500" lnSpcReduction="10000"/>
          </a:bodyPr>
          <a:lstStyle/>
          <a:p>
            <a:pPr marL="322263" indent="-322263">
              <a:lnSpc>
                <a:spcPct val="100000"/>
              </a:lnSpc>
              <a:buFont typeface="Wingdings" pitchFamily="2" charset="2"/>
              <a:buChar char="Ø"/>
            </a:pPr>
            <a:r>
              <a:rPr lang="zh-TW" altLang="zh-TW" sz="4000" dirty="0">
                <a:solidFill>
                  <a:srgbClr val="000000"/>
                </a:solidFill>
                <a:latin typeface="Microsoft JhengHei" panose="020B0604030504040204" pitchFamily="34" charset="-120"/>
              </a:rPr>
              <a:t>引用職能基準</a:t>
            </a:r>
            <a:r>
              <a:rPr lang="zh-TW" altLang="en-US" sz="4000" dirty="0">
                <a:solidFill>
                  <a:srgbClr val="000000"/>
                </a:solidFill>
                <a:latin typeface="Microsoft JhengHei" panose="020B0604030504040204" pitchFamily="34" charset="-120"/>
              </a:rPr>
              <a:t>：</a:t>
            </a:r>
            <a:r>
              <a:rPr lang="en-US" altLang="zh-TW" sz="4000" dirty="0">
                <a:solidFill>
                  <a:srgbClr val="000000"/>
                </a:solidFill>
                <a:latin typeface="Microsoft JhengHei" panose="020B0604030504040204" pitchFamily="34" charset="-120"/>
              </a:rPr>
              <a:t/>
            </a:r>
            <a:br>
              <a:rPr lang="en-US" altLang="zh-TW" sz="4000" dirty="0">
                <a:solidFill>
                  <a:srgbClr val="000000"/>
                </a:solidFill>
                <a:latin typeface="Microsoft JhengHei" panose="020B0604030504040204" pitchFamily="34" charset="-120"/>
              </a:rPr>
            </a:br>
            <a:r>
              <a:rPr lang="zh-TW" altLang="en-US" sz="4000" dirty="0">
                <a:solidFill>
                  <a:srgbClr val="000000"/>
                </a:solidFill>
                <a:latin typeface="Microsoft JhengHei" panose="020B0604030504040204" pitchFamily="34" charset="-120"/>
              </a:rPr>
              <a:t> </a:t>
            </a:r>
            <a:r>
              <a:rPr lang="en-US" altLang="zh-TW" sz="4000" dirty="0">
                <a:solidFill>
                  <a:srgbClr val="000000"/>
                </a:solidFill>
                <a:latin typeface="Microsoft JhengHei" panose="020B0604030504040204" pitchFamily="34" charset="-120"/>
              </a:rPr>
              <a:t>TRM1499-001 </a:t>
            </a:r>
            <a:r>
              <a:rPr lang="zh-TW" altLang="zh-TW" sz="4000" dirty="0">
                <a:solidFill>
                  <a:srgbClr val="000000"/>
                </a:solidFill>
                <a:latin typeface="Microsoft JhengHei" panose="020B0604030504040204" pitchFamily="34" charset="-120"/>
              </a:rPr>
              <a:t>文資場域經營</a:t>
            </a:r>
            <a:endParaRPr lang="en-US" altLang="zh-TW" sz="4000" dirty="0">
              <a:solidFill>
                <a:srgbClr val="000000"/>
              </a:solidFill>
              <a:latin typeface="Microsoft JhengHei" panose="020B0604030504040204" pitchFamily="34" charset="-120"/>
            </a:endParaRPr>
          </a:p>
          <a:p>
            <a:pPr marL="322263" indent="-322263">
              <a:lnSpc>
                <a:spcPct val="100000"/>
              </a:lnSpc>
              <a:buFont typeface="Wingdings" pitchFamily="2" charset="2"/>
              <a:buChar char="Ø"/>
            </a:pPr>
            <a:r>
              <a:rPr lang="zh-TW" altLang="zh-TW" sz="4000" dirty="0">
                <a:solidFill>
                  <a:srgbClr val="000000"/>
                </a:solidFill>
                <a:latin typeface="Microsoft JhengHei" panose="020B0604030504040204" pitchFamily="34" charset="-120"/>
              </a:rPr>
              <a:t>課程名稱</a:t>
            </a:r>
            <a:r>
              <a:rPr lang="zh-TW" altLang="en-US" sz="4000" dirty="0">
                <a:solidFill>
                  <a:srgbClr val="000000"/>
                </a:solidFill>
                <a:latin typeface="Microsoft JhengHei" panose="020B0604030504040204" pitchFamily="34" charset="-120"/>
              </a:rPr>
              <a:t>：</a:t>
            </a:r>
            <a:r>
              <a:rPr lang="en-US" altLang="zh-TW" sz="4000" dirty="0">
                <a:solidFill>
                  <a:srgbClr val="000000"/>
                </a:solidFill>
                <a:latin typeface="Microsoft JhengHei" panose="020B0604030504040204" pitchFamily="34" charset="-120"/>
              </a:rPr>
              <a:t/>
            </a:r>
            <a:br>
              <a:rPr lang="en-US" altLang="zh-TW" sz="4000" dirty="0">
                <a:solidFill>
                  <a:srgbClr val="000000"/>
                </a:solidFill>
                <a:latin typeface="Microsoft JhengHei" panose="020B0604030504040204" pitchFamily="34" charset="-120"/>
              </a:rPr>
            </a:br>
            <a:r>
              <a:rPr lang="zh-TW" altLang="zh-TW" sz="4000" b="1" dirty="0">
                <a:solidFill>
                  <a:srgbClr val="000000"/>
                </a:solidFill>
                <a:latin typeface="Microsoft JhengHei" panose="020B0604030504040204" pitchFamily="34" charset="-120"/>
              </a:rPr>
              <a:t>旅宿業文創商品經營行銷 </a:t>
            </a:r>
            <a:endParaRPr lang="ja-JP" altLang="en-US" sz="4000" b="1"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1528333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solidFill>
                  <a:srgbClr val="000000"/>
                </a:solidFill>
                <a:latin typeface="Microsoft JhengHei" panose="020B0604030504040204" pitchFamily="34" charset="-120"/>
              </a:rPr>
              <a:t>行銷策略基礎建構</a:t>
            </a:r>
          </a:p>
        </p:txBody>
      </p:sp>
    </p:spTree>
    <p:extLst>
      <p:ext uri="{BB962C8B-B14F-4D97-AF65-F5344CB8AC3E}">
        <p14:creationId xmlns:p14="http://schemas.microsoft.com/office/powerpoint/2010/main" val="2332282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行銷</a:t>
            </a:r>
          </a:p>
        </p:txBody>
      </p:sp>
      <p:sp>
        <p:nvSpPr>
          <p:cNvPr id="3" name="內容版面配置區 2"/>
          <p:cNvSpPr>
            <a:spLocks noGrp="1"/>
          </p:cNvSpPr>
          <p:nvPr>
            <p:ph idx="1"/>
          </p:nvPr>
        </p:nvSpPr>
        <p:spPr/>
        <p:txBody>
          <a:bodyPr/>
          <a:lstStyle/>
          <a:p>
            <a:r>
              <a:rPr lang="zh-TW" altLang="en-US" dirty="0">
                <a:solidFill>
                  <a:srgbClr val="000000"/>
                </a:solidFill>
                <a:latin typeface="Microsoft JhengHei" panose="020B0604030504040204" pitchFamily="34" charset="-120"/>
              </a:rPr>
              <a:t>為創造個人與組織目標的交易活動時， 去計畫與執行創意、商品、服務觀念、推廣、通路等的過程</a:t>
            </a:r>
            <a:r>
              <a:rPr lang="en-US" altLang="zh-TW" dirty="0">
                <a:solidFill>
                  <a:srgbClr val="000000"/>
                </a:solidFill>
                <a:latin typeface="Microsoft JhengHei" panose="020B0604030504040204" pitchFamily="34" charset="-120"/>
              </a:rPr>
              <a:t>(</a:t>
            </a:r>
            <a:r>
              <a:rPr lang="zh-TW" altLang="en-US" dirty="0">
                <a:solidFill>
                  <a:srgbClr val="000000"/>
                </a:solidFill>
                <a:latin typeface="Microsoft JhengHei" panose="020B0604030504040204" pitchFamily="34" charset="-120"/>
              </a:rPr>
              <a:t>美國行銷協會，</a:t>
            </a:r>
            <a:r>
              <a:rPr lang="en-US" altLang="zh-TW" dirty="0">
                <a:solidFill>
                  <a:srgbClr val="000000"/>
                </a:solidFill>
                <a:latin typeface="Microsoft JhengHei" panose="020B0604030504040204" pitchFamily="34" charset="-120"/>
              </a:rPr>
              <a:t>1985)</a:t>
            </a:r>
          </a:p>
          <a:p>
            <a:r>
              <a:rPr lang="en-US" altLang="zh-TW" dirty="0">
                <a:solidFill>
                  <a:srgbClr val="000000"/>
                </a:solidFill>
                <a:latin typeface="Microsoft JhengHei" panose="020B0604030504040204" pitchFamily="34" charset="-120"/>
              </a:rPr>
              <a:t>Kotler(1991)</a:t>
            </a:r>
            <a:r>
              <a:rPr lang="zh-TW" altLang="en-US" dirty="0">
                <a:solidFill>
                  <a:srgbClr val="000000"/>
                </a:solidFill>
                <a:latin typeface="Microsoft JhengHei" panose="020B0604030504040204" pitchFamily="34" charset="-120"/>
              </a:rPr>
              <a:t>則是認為行銷是研究如何透過交換過程， 滿足個體的需求與慾望。行銷包括行銷研究、產品發展、配銷、定價、廣告及人員銷售等各種活動， 以瞭解服務與滿足消費者需求， 同時兼顧公司目標。</a:t>
            </a:r>
          </a:p>
        </p:txBody>
      </p:sp>
    </p:spTree>
    <p:extLst>
      <p:ext uri="{BB962C8B-B14F-4D97-AF65-F5344CB8AC3E}">
        <p14:creationId xmlns:p14="http://schemas.microsoft.com/office/powerpoint/2010/main" val="3842366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傳統行銷的流程</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2531216472"/>
              </p:ext>
            </p:extLst>
          </p:nvPr>
        </p:nvGraphicFramePr>
        <p:xfrm>
          <a:off x="838200" y="86957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文字方塊 7"/>
          <p:cNvSpPr txBox="1"/>
          <p:nvPr/>
        </p:nvSpPr>
        <p:spPr>
          <a:xfrm>
            <a:off x="1271464" y="5507940"/>
            <a:ext cx="2313454" cy="369332"/>
          </a:xfrm>
          <a:prstGeom prst="rect">
            <a:avLst/>
          </a:prstGeom>
          <a:noFill/>
        </p:spPr>
        <p:txBody>
          <a:bodyPr wrap="none" rtlCol="0">
            <a:spAutoFit/>
          </a:bodyPr>
          <a:lstStyle/>
          <a:p>
            <a:r>
              <a:rPr lang="zh-TW" altLang="en-US" dirty="0">
                <a:solidFill>
                  <a:srgbClr val="000000"/>
                </a:solidFill>
                <a:latin typeface="Microsoft JhengHei" panose="020B0604030504040204" pitchFamily="34" charset="-120"/>
              </a:rPr>
              <a:t>資料來源：陳，</a:t>
            </a:r>
            <a:r>
              <a:rPr lang="en-US" altLang="zh-TW" dirty="0">
                <a:solidFill>
                  <a:srgbClr val="000000"/>
                </a:solidFill>
                <a:latin typeface="Microsoft JhengHei" panose="020B0604030504040204" pitchFamily="34" charset="-120"/>
              </a:rPr>
              <a:t>2010</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570677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行銷的演變</a:t>
            </a:r>
          </a:p>
        </p:txBody>
      </p:sp>
      <p:grpSp>
        <p:nvGrpSpPr>
          <p:cNvPr id="22" name="群組 21"/>
          <p:cNvGrpSpPr/>
          <p:nvPr/>
        </p:nvGrpSpPr>
        <p:grpSpPr>
          <a:xfrm>
            <a:off x="772539" y="1916831"/>
            <a:ext cx="10576566" cy="3869955"/>
            <a:chOff x="772539" y="3726482"/>
            <a:chExt cx="10576566" cy="2210631"/>
          </a:xfrm>
        </p:grpSpPr>
        <p:sp>
          <p:nvSpPr>
            <p:cNvPr id="23" name="手繪多邊形 22"/>
            <p:cNvSpPr/>
            <p:nvPr/>
          </p:nvSpPr>
          <p:spPr>
            <a:xfrm>
              <a:off x="772539" y="4398171"/>
              <a:ext cx="1248602" cy="1029836"/>
            </a:xfrm>
            <a:custGeom>
              <a:avLst/>
              <a:gdLst>
                <a:gd name="connsiteX0" fmla="*/ 0 w 1248602"/>
                <a:gd name="connsiteY0" fmla="*/ 102984 h 1029836"/>
                <a:gd name="connsiteX1" fmla="*/ 102984 w 1248602"/>
                <a:gd name="connsiteY1" fmla="*/ 0 h 1029836"/>
                <a:gd name="connsiteX2" fmla="*/ 1145618 w 1248602"/>
                <a:gd name="connsiteY2" fmla="*/ 0 h 1029836"/>
                <a:gd name="connsiteX3" fmla="*/ 1248602 w 1248602"/>
                <a:gd name="connsiteY3" fmla="*/ 102984 h 1029836"/>
                <a:gd name="connsiteX4" fmla="*/ 1248602 w 1248602"/>
                <a:gd name="connsiteY4" fmla="*/ 926852 h 1029836"/>
                <a:gd name="connsiteX5" fmla="*/ 1145618 w 1248602"/>
                <a:gd name="connsiteY5" fmla="*/ 1029836 h 1029836"/>
                <a:gd name="connsiteX6" fmla="*/ 102984 w 1248602"/>
                <a:gd name="connsiteY6" fmla="*/ 1029836 h 1029836"/>
                <a:gd name="connsiteX7" fmla="*/ 0 w 1248602"/>
                <a:gd name="connsiteY7" fmla="*/ 926852 h 1029836"/>
                <a:gd name="connsiteX8" fmla="*/ 0 w 1248602"/>
                <a:gd name="connsiteY8" fmla="*/ 102984 h 1029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8602" h="1029836">
                  <a:moveTo>
                    <a:pt x="0" y="102984"/>
                  </a:moveTo>
                  <a:cubicBezTo>
                    <a:pt x="0" y="46108"/>
                    <a:pt x="46108" y="0"/>
                    <a:pt x="102984" y="0"/>
                  </a:cubicBezTo>
                  <a:lnTo>
                    <a:pt x="1145618" y="0"/>
                  </a:lnTo>
                  <a:cubicBezTo>
                    <a:pt x="1202494" y="0"/>
                    <a:pt x="1248602" y="46108"/>
                    <a:pt x="1248602" y="102984"/>
                  </a:cubicBezTo>
                  <a:lnTo>
                    <a:pt x="1248602" y="926852"/>
                  </a:lnTo>
                  <a:cubicBezTo>
                    <a:pt x="1248602" y="983728"/>
                    <a:pt x="1202494" y="1029836"/>
                    <a:pt x="1145618" y="1029836"/>
                  </a:cubicBezTo>
                  <a:lnTo>
                    <a:pt x="102984" y="1029836"/>
                  </a:lnTo>
                  <a:cubicBezTo>
                    <a:pt x="46108" y="1029836"/>
                    <a:pt x="0" y="983728"/>
                    <a:pt x="0" y="926852"/>
                  </a:cubicBezTo>
                  <a:lnTo>
                    <a:pt x="0" y="102984"/>
                  </a:lnTo>
                  <a:close/>
                </a:path>
              </a:pathLst>
            </a:custGeom>
          </p:spPr>
          <p:style>
            <a:lnRef idx="2">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749" tIns="42749" rIns="42749" bIns="263429" numCol="1" spcCol="1270" anchor="t" anchorCtr="0">
              <a:noAutofit/>
            </a:bodyPr>
            <a:lstStyle/>
            <a:p>
              <a:pPr marL="57150" lvl="1" indent="-57150" algn="l" defTabSz="444500">
                <a:lnSpc>
                  <a:spcPct val="90000"/>
                </a:lnSpc>
                <a:spcBef>
                  <a:spcPct val="0"/>
                </a:spcBef>
                <a:spcAft>
                  <a:spcPct val="15000"/>
                </a:spcAft>
                <a:buChar char="••"/>
              </a:pPr>
              <a:endParaRPr lang="en-US" altLang="zh-TW" sz="1200" kern="1200" dirty="0">
                <a:solidFill>
                  <a:srgbClr val="000000"/>
                </a:solidFill>
                <a:latin typeface="Microsoft JhengHei" panose="020B0604030504040204" pitchFamily="34" charset="-120"/>
              </a:endParaRP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產品導向</a:t>
              </a: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目標是獲利</a:t>
              </a: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銷售</a:t>
              </a:r>
            </a:p>
          </p:txBody>
        </p:sp>
        <p:sp>
          <p:nvSpPr>
            <p:cNvPr id="24" name="圖案 23"/>
            <p:cNvSpPr/>
            <p:nvPr/>
          </p:nvSpPr>
          <p:spPr>
            <a:xfrm>
              <a:off x="1475121" y="4667548"/>
              <a:ext cx="1745494" cy="1269565"/>
            </a:xfrm>
            <a:prstGeom prst="leftCircularArrow">
              <a:avLst>
                <a:gd name="adj1" fmla="val 5251"/>
                <a:gd name="adj2" fmla="val 680044"/>
                <a:gd name="adj3" fmla="val 2455554"/>
                <a:gd name="adj4" fmla="val 9024489"/>
                <a:gd name="adj5" fmla="val 6126"/>
              </a:avLst>
            </a:prstGeom>
          </p:spPr>
          <p:style>
            <a:lnRef idx="0">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5" name="手繪多邊形 24"/>
            <p:cNvSpPr/>
            <p:nvPr/>
          </p:nvSpPr>
          <p:spPr>
            <a:xfrm>
              <a:off x="1120362" y="5205231"/>
              <a:ext cx="1109869" cy="441358"/>
            </a:xfrm>
            <a:custGeom>
              <a:avLst/>
              <a:gdLst>
                <a:gd name="connsiteX0" fmla="*/ 0 w 1109869"/>
                <a:gd name="connsiteY0" fmla="*/ 44136 h 441358"/>
                <a:gd name="connsiteX1" fmla="*/ 44136 w 1109869"/>
                <a:gd name="connsiteY1" fmla="*/ 0 h 441358"/>
                <a:gd name="connsiteX2" fmla="*/ 1065733 w 1109869"/>
                <a:gd name="connsiteY2" fmla="*/ 0 h 441358"/>
                <a:gd name="connsiteX3" fmla="*/ 1109869 w 1109869"/>
                <a:gd name="connsiteY3" fmla="*/ 44136 h 441358"/>
                <a:gd name="connsiteX4" fmla="*/ 1109869 w 1109869"/>
                <a:gd name="connsiteY4" fmla="*/ 397222 h 441358"/>
                <a:gd name="connsiteX5" fmla="*/ 1065733 w 1109869"/>
                <a:gd name="connsiteY5" fmla="*/ 441358 h 441358"/>
                <a:gd name="connsiteX6" fmla="*/ 44136 w 1109869"/>
                <a:gd name="connsiteY6" fmla="*/ 441358 h 441358"/>
                <a:gd name="connsiteX7" fmla="*/ 0 w 1109869"/>
                <a:gd name="connsiteY7" fmla="*/ 397222 h 441358"/>
                <a:gd name="connsiteX8" fmla="*/ 0 w 1109869"/>
                <a:gd name="connsiteY8" fmla="*/ 44136 h 44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9869" h="441358">
                  <a:moveTo>
                    <a:pt x="0" y="44136"/>
                  </a:moveTo>
                  <a:cubicBezTo>
                    <a:pt x="0" y="19760"/>
                    <a:pt x="19760" y="0"/>
                    <a:pt x="44136" y="0"/>
                  </a:cubicBezTo>
                  <a:lnTo>
                    <a:pt x="1065733" y="0"/>
                  </a:lnTo>
                  <a:cubicBezTo>
                    <a:pt x="1090109" y="0"/>
                    <a:pt x="1109869" y="19760"/>
                    <a:pt x="1109869" y="44136"/>
                  </a:cubicBezTo>
                  <a:lnTo>
                    <a:pt x="1109869" y="397222"/>
                  </a:lnTo>
                  <a:cubicBezTo>
                    <a:pt x="1109869" y="421598"/>
                    <a:pt x="1090109" y="441358"/>
                    <a:pt x="1065733" y="441358"/>
                  </a:cubicBezTo>
                  <a:lnTo>
                    <a:pt x="44136" y="441358"/>
                  </a:lnTo>
                  <a:cubicBezTo>
                    <a:pt x="19760" y="441358"/>
                    <a:pt x="0" y="421598"/>
                    <a:pt x="0" y="397222"/>
                  </a:cubicBezTo>
                  <a:lnTo>
                    <a:pt x="0" y="44136"/>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43407" tIns="33247" rIns="43407" bIns="33247" numCol="1" spcCol="1270" anchor="ctr" anchorCtr="0">
              <a:noAutofit/>
            </a:bodyPr>
            <a:lstStyle/>
            <a:p>
              <a:pPr lvl="0" algn="ctr" defTabSz="711200">
                <a:lnSpc>
                  <a:spcPct val="90000"/>
                </a:lnSpc>
                <a:spcBef>
                  <a:spcPct val="0"/>
                </a:spcBef>
                <a:spcAft>
                  <a:spcPct val="35000"/>
                </a:spcAft>
              </a:pPr>
              <a:r>
                <a:rPr lang="zh-TW" altLang="en-US" sz="1600" kern="1200" dirty="0">
                  <a:solidFill>
                    <a:srgbClr val="000000"/>
                  </a:solidFill>
                  <a:latin typeface="Microsoft JhengHei" panose="020B0604030504040204" pitchFamily="34" charset="-120"/>
                </a:rPr>
                <a:t>大眾行銷</a:t>
              </a:r>
            </a:p>
          </p:txBody>
        </p:sp>
        <p:sp>
          <p:nvSpPr>
            <p:cNvPr id="26" name="手繪多邊形 25"/>
            <p:cNvSpPr/>
            <p:nvPr/>
          </p:nvSpPr>
          <p:spPr>
            <a:xfrm>
              <a:off x="2596314" y="4398171"/>
              <a:ext cx="1248602" cy="1029836"/>
            </a:xfrm>
            <a:custGeom>
              <a:avLst/>
              <a:gdLst>
                <a:gd name="connsiteX0" fmla="*/ 0 w 1248602"/>
                <a:gd name="connsiteY0" fmla="*/ 102984 h 1029836"/>
                <a:gd name="connsiteX1" fmla="*/ 102984 w 1248602"/>
                <a:gd name="connsiteY1" fmla="*/ 0 h 1029836"/>
                <a:gd name="connsiteX2" fmla="*/ 1145618 w 1248602"/>
                <a:gd name="connsiteY2" fmla="*/ 0 h 1029836"/>
                <a:gd name="connsiteX3" fmla="*/ 1248602 w 1248602"/>
                <a:gd name="connsiteY3" fmla="*/ 102984 h 1029836"/>
                <a:gd name="connsiteX4" fmla="*/ 1248602 w 1248602"/>
                <a:gd name="connsiteY4" fmla="*/ 926852 h 1029836"/>
                <a:gd name="connsiteX5" fmla="*/ 1145618 w 1248602"/>
                <a:gd name="connsiteY5" fmla="*/ 1029836 h 1029836"/>
                <a:gd name="connsiteX6" fmla="*/ 102984 w 1248602"/>
                <a:gd name="connsiteY6" fmla="*/ 1029836 h 1029836"/>
                <a:gd name="connsiteX7" fmla="*/ 0 w 1248602"/>
                <a:gd name="connsiteY7" fmla="*/ 926852 h 1029836"/>
                <a:gd name="connsiteX8" fmla="*/ 0 w 1248602"/>
                <a:gd name="connsiteY8" fmla="*/ 102984 h 1029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8602" h="1029836">
                  <a:moveTo>
                    <a:pt x="0" y="102984"/>
                  </a:moveTo>
                  <a:cubicBezTo>
                    <a:pt x="0" y="46108"/>
                    <a:pt x="46108" y="0"/>
                    <a:pt x="102984" y="0"/>
                  </a:cubicBezTo>
                  <a:lnTo>
                    <a:pt x="1145618" y="0"/>
                  </a:lnTo>
                  <a:cubicBezTo>
                    <a:pt x="1202494" y="0"/>
                    <a:pt x="1248602" y="46108"/>
                    <a:pt x="1248602" y="102984"/>
                  </a:cubicBezTo>
                  <a:lnTo>
                    <a:pt x="1248602" y="926852"/>
                  </a:lnTo>
                  <a:cubicBezTo>
                    <a:pt x="1248602" y="983728"/>
                    <a:pt x="1202494" y="1029836"/>
                    <a:pt x="1145618" y="1029836"/>
                  </a:cubicBezTo>
                  <a:lnTo>
                    <a:pt x="102984" y="1029836"/>
                  </a:lnTo>
                  <a:cubicBezTo>
                    <a:pt x="46108" y="1029836"/>
                    <a:pt x="0" y="983728"/>
                    <a:pt x="0" y="926852"/>
                  </a:cubicBezTo>
                  <a:lnTo>
                    <a:pt x="0" y="102984"/>
                  </a:lnTo>
                  <a:close/>
                </a:path>
              </a:pathLst>
            </a:custGeom>
          </p:spPr>
          <p:style>
            <a:lnRef idx="2">
              <a:schemeClr val="accent3">
                <a:hueOff val="-427713"/>
                <a:satOff val="5231"/>
                <a:lumOff val="133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749" tIns="263429" rIns="42749" bIns="42749" numCol="1" spcCol="1270" anchor="t" anchorCtr="0">
              <a:noAutofit/>
            </a:bodyPr>
            <a:lstStyle/>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消費者導向</a:t>
              </a: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目標是市佔率</a:t>
              </a: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行銷</a:t>
              </a:r>
              <a:r>
                <a:rPr lang="en-US" altLang="zh-TW" sz="1200" kern="1200" dirty="0">
                  <a:solidFill>
                    <a:srgbClr val="000000"/>
                  </a:solidFill>
                  <a:latin typeface="Microsoft JhengHei" panose="020B0604030504040204" pitchFamily="34" charset="-120"/>
                </a:rPr>
                <a:t>4P</a:t>
              </a:r>
              <a:endParaRPr lang="zh-TW" altLang="en-US" sz="1200" kern="1200" dirty="0">
                <a:solidFill>
                  <a:srgbClr val="000000"/>
                </a:solidFill>
                <a:latin typeface="Microsoft JhengHei" panose="020B0604030504040204" pitchFamily="34" charset="-120"/>
              </a:endParaRPr>
            </a:p>
          </p:txBody>
        </p:sp>
        <p:sp>
          <p:nvSpPr>
            <p:cNvPr id="27" name="圓形箭號 26"/>
            <p:cNvSpPr/>
            <p:nvPr/>
          </p:nvSpPr>
          <p:spPr>
            <a:xfrm>
              <a:off x="3288490" y="3726482"/>
              <a:ext cx="1905038" cy="1385608"/>
            </a:xfrm>
            <a:prstGeom prst="circularArrow">
              <a:avLst>
                <a:gd name="adj1" fmla="val 4811"/>
                <a:gd name="adj2" fmla="val 616284"/>
                <a:gd name="adj3" fmla="val 19208205"/>
                <a:gd name="adj4" fmla="val 12575511"/>
                <a:gd name="adj5" fmla="val 5613"/>
              </a:avLst>
            </a:prstGeom>
          </p:spPr>
          <p:style>
            <a:lnRef idx="0">
              <a:schemeClr val="lt1">
                <a:hueOff val="0"/>
                <a:satOff val="0"/>
                <a:lumOff val="0"/>
                <a:alphaOff val="0"/>
              </a:schemeClr>
            </a:lnRef>
            <a:fillRef idx="1">
              <a:schemeClr val="accent3">
                <a:hueOff val="-534641"/>
                <a:satOff val="6539"/>
                <a:lumOff val="1667"/>
                <a:alphaOff val="0"/>
              </a:schemeClr>
            </a:fillRef>
            <a:effectRef idx="0">
              <a:schemeClr val="accent3">
                <a:hueOff val="-534641"/>
                <a:satOff val="6539"/>
                <a:lumOff val="1667"/>
                <a:alphaOff val="0"/>
              </a:schemeClr>
            </a:effectRef>
            <a:fontRef idx="minor">
              <a:schemeClr val="lt1"/>
            </a:fontRef>
          </p:style>
        </p:sp>
        <p:sp>
          <p:nvSpPr>
            <p:cNvPr id="28" name="手繪多邊形 27"/>
            <p:cNvSpPr/>
            <p:nvPr/>
          </p:nvSpPr>
          <p:spPr>
            <a:xfrm>
              <a:off x="2944136" y="3956813"/>
              <a:ext cx="1109869" cy="441358"/>
            </a:xfrm>
            <a:custGeom>
              <a:avLst/>
              <a:gdLst>
                <a:gd name="connsiteX0" fmla="*/ 0 w 1109869"/>
                <a:gd name="connsiteY0" fmla="*/ 44136 h 441358"/>
                <a:gd name="connsiteX1" fmla="*/ 44136 w 1109869"/>
                <a:gd name="connsiteY1" fmla="*/ 0 h 441358"/>
                <a:gd name="connsiteX2" fmla="*/ 1065733 w 1109869"/>
                <a:gd name="connsiteY2" fmla="*/ 0 h 441358"/>
                <a:gd name="connsiteX3" fmla="*/ 1109869 w 1109869"/>
                <a:gd name="connsiteY3" fmla="*/ 44136 h 441358"/>
                <a:gd name="connsiteX4" fmla="*/ 1109869 w 1109869"/>
                <a:gd name="connsiteY4" fmla="*/ 397222 h 441358"/>
                <a:gd name="connsiteX5" fmla="*/ 1065733 w 1109869"/>
                <a:gd name="connsiteY5" fmla="*/ 441358 h 441358"/>
                <a:gd name="connsiteX6" fmla="*/ 44136 w 1109869"/>
                <a:gd name="connsiteY6" fmla="*/ 441358 h 441358"/>
                <a:gd name="connsiteX7" fmla="*/ 0 w 1109869"/>
                <a:gd name="connsiteY7" fmla="*/ 397222 h 441358"/>
                <a:gd name="connsiteX8" fmla="*/ 0 w 1109869"/>
                <a:gd name="connsiteY8" fmla="*/ 44136 h 44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9869" h="441358">
                  <a:moveTo>
                    <a:pt x="0" y="44136"/>
                  </a:moveTo>
                  <a:cubicBezTo>
                    <a:pt x="0" y="19760"/>
                    <a:pt x="19760" y="0"/>
                    <a:pt x="44136" y="0"/>
                  </a:cubicBezTo>
                  <a:lnTo>
                    <a:pt x="1065733" y="0"/>
                  </a:lnTo>
                  <a:cubicBezTo>
                    <a:pt x="1090109" y="0"/>
                    <a:pt x="1109869" y="19760"/>
                    <a:pt x="1109869" y="44136"/>
                  </a:cubicBezTo>
                  <a:lnTo>
                    <a:pt x="1109869" y="397222"/>
                  </a:lnTo>
                  <a:cubicBezTo>
                    <a:pt x="1109869" y="421598"/>
                    <a:pt x="1090109" y="441358"/>
                    <a:pt x="1065733" y="441358"/>
                  </a:cubicBezTo>
                  <a:lnTo>
                    <a:pt x="44136" y="441358"/>
                  </a:lnTo>
                  <a:cubicBezTo>
                    <a:pt x="19760" y="441358"/>
                    <a:pt x="0" y="421598"/>
                    <a:pt x="0" y="397222"/>
                  </a:cubicBezTo>
                  <a:lnTo>
                    <a:pt x="0" y="44136"/>
                  </a:lnTo>
                  <a:close/>
                </a:path>
              </a:pathLst>
            </a:custGeom>
          </p:spPr>
          <p:style>
            <a:lnRef idx="2">
              <a:schemeClr val="lt1">
                <a:hueOff val="0"/>
                <a:satOff val="0"/>
                <a:lumOff val="0"/>
                <a:alphaOff val="0"/>
              </a:schemeClr>
            </a:lnRef>
            <a:fillRef idx="1">
              <a:schemeClr val="accent3">
                <a:hueOff val="-427713"/>
                <a:satOff val="5231"/>
                <a:lumOff val="1333"/>
                <a:alphaOff val="0"/>
              </a:schemeClr>
            </a:fillRef>
            <a:effectRef idx="0">
              <a:schemeClr val="accent3">
                <a:hueOff val="-427713"/>
                <a:satOff val="5231"/>
                <a:lumOff val="1333"/>
                <a:alphaOff val="0"/>
              </a:schemeClr>
            </a:effectRef>
            <a:fontRef idx="minor">
              <a:schemeClr val="lt1"/>
            </a:fontRef>
          </p:style>
          <p:txBody>
            <a:bodyPr spcFirstLastPara="0" vert="horz" wrap="square" lIns="43407" tIns="33247" rIns="43407" bIns="33247" numCol="1" spcCol="1270" anchor="ctr" anchorCtr="0">
              <a:noAutofit/>
            </a:bodyPr>
            <a:lstStyle/>
            <a:p>
              <a:pPr lvl="0" algn="ctr" defTabSz="711200">
                <a:lnSpc>
                  <a:spcPct val="90000"/>
                </a:lnSpc>
                <a:spcBef>
                  <a:spcPct val="0"/>
                </a:spcBef>
                <a:spcAft>
                  <a:spcPct val="35000"/>
                </a:spcAft>
              </a:pPr>
              <a:r>
                <a:rPr lang="zh-TW" altLang="en-US" sz="1600" kern="1200" dirty="0">
                  <a:solidFill>
                    <a:srgbClr val="000000"/>
                  </a:solidFill>
                  <a:latin typeface="Microsoft JhengHei" panose="020B0604030504040204" pitchFamily="34" charset="-120"/>
                </a:rPr>
                <a:t>消費者行銷</a:t>
              </a:r>
            </a:p>
          </p:txBody>
        </p:sp>
        <p:sp>
          <p:nvSpPr>
            <p:cNvPr id="29" name="手繪多邊形 28"/>
            <p:cNvSpPr/>
            <p:nvPr/>
          </p:nvSpPr>
          <p:spPr>
            <a:xfrm>
              <a:off x="4420089" y="4398171"/>
              <a:ext cx="1248602" cy="1029836"/>
            </a:xfrm>
            <a:custGeom>
              <a:avLst/>
              <a:gdLst>
                <a:gd name="connsiteX0" fmla="*/ 0 w 1248602"/>
                <a:gd name="connsiteY0" fmla="*/ 102984 h 1029836"/>
                <a:gd name="connsiteX1" fmla="*/ 102984 w 1248602"/>
                <a:gd name="connsiteY1" fmla="*/ 0 h 1029836"/>
                <a:gd name="connsiteX2" fmla="*/ 1145618 w 1248602"/>
                <a:gd name="connsiteY2" fmla="*/ 0 h 1029836"/>
                <a:gd name="connsiteX3" fmla="*/ 1248602 w 1248602"/>
                <a:gd name="connsiteY3" fmla="*/ 102984 h 1029836"/>
                <a:gd name="connsiteX4" fmla="*/ 1248602 w 1248602"/>
                <a:gd name="connsiteY4" fmla="*/ 926852 h 1029836"/>
                <a:gd name="connsiteX5" fmla="*/ 1145618 w 1248602"/>
                <a:gd name="connsiteY5" fmla="*/ 1029836 h 1029836"/>
                <a:gd name="connsiteX6" fmla="*/ 102984 w 1248602"/>
                <a:gd name="connsiteY6" fmla="*/ 1029836 h 1029836"/>
                <a:gd name="connsiteX7" fmla="*/ 0 w 1248602"/>
                <a:gd name="connsiteY7" fmla="*/ 926852 h 1029836"/>
                <a:gd name="connsiteX8" fmla="*/ 0 w 1248602"/>
                <a:gd name="connsiteY8" fmla="*/ 102984 h 1029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8602" h="1029836">
                  <a:moveTo>
                    <a:pt x="0" y="102984"/>
                  </a:moveTo>
                  <a:cubicBezTo>
                    <a:pt x="0" y="46108"/>
                    <a:pt x="46108" y="0"/>
                    <a:pt x="102984" y="0"/>
                  </a:cubicBezTo>
                  <a:lnTo>
                    <a:pt x="1145618" y="0"/>
                  </a:lnTo>
                  <a:cubicBezTo>
                    <a:pt x="1202494" y="0"/>
                    <a:pt x="1248602" y="46108"/>
                    <a:pt x="1248602" y="102984"/>
                  </a:cubicBezTo>
                  <a:lnTo>
                    <a:pt x="1248602" y="926852"/>
                  </a:lnTo>
                  <a:cubicBezTo>
                    <a:pt x="1248602" y="983728"/>
                    <a:pt x="1202494" y="1029836"/>
                    <a:pt x="1145618" y="1029836"/>
                  </a:cubicBezTo>
                  <a:lnTo>
                    <a:pt x="102984" y="1029836"/>
                  </a:lnTo>
                  <a:cubicBezTo>
                    <a:pt x="46108" y="1029836"/>
                    <a:pt x="0" y="983728"/>
                    <a:pt x="0" y="926852"/>
                  </a:cubicBezTo>
                  <a:lnTo>
                    <a:pt x="0" y="102984"/>
                  </a:lnTo>
                  <a:close/>
                </a:path>
              </a:pathLst>
            </a:custGeom>
          </p:spPr>
          <p:style>
            <a:lnRef idx="2">
              <a:schemeClr val="accent3">
                <a:hueOff val="-855426"/>
                <a:satOff val="10462"/>
                <a:lumOff val="2667"/>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749" tIns="42749" rIns="42749" bIns="263429" numCol="1" spcCol="1270" anchor="t" anchorCtr="0">
              <a:noAutofit/>
            </a:bodyPr>
            <a:lstStyle/>
            <a:p>
              <a:pPr marL="57150" lvl="1" indent="-57150" algn="l" defTabSz="444500">
                <a:lnSpc>
                  <a:spcPct val="90000"/>
                </a:lnSpc>
                <a:spcBef>
                  <a:spcPct val="0"/>
                </a:spcBef>
                <a:spcAft>
                  <a:spcPct val="15000"/>
                </a:spcAft>
                <a:buChar char="••"/>
              </a:pPr>
              <a:endParaRPr lang="en-US" altLang="zh-TW" sz="1200" kern="1200" dirty="0">
                <a:solidFill>
                  <a:srgbClr val="000000"/>
                </a:solidFill>
                <a:latin typeface="Microsoft JhengHei" panose="020B0604030504040204" pitchFamily="34" charset="-120"/>
              </a:endParaRP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環境導向</a:t>
              </a: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目標是關係人的利益</a:t>
              </a: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關係管理</a:t>
              </a:r>
            </a:p>
          </p:txBody>
        </p:sp>
        <p:sp>
          <p:nvSpPr>
            <p:cNvPr id="30" name="圖案 29"/>
            <p:cNvSpPr/>
            <p:nvPr/>
          </p:nvSpPr>
          <p:spPr>
            <a:xfrm>
              <a:off x="5122670" y="4667548"/>
              <a:ext cx="1745494" cy="1269565"/>
            </a:xfrm>
            <a:prstGeom prst="leftCircularArrow">
              <a:avLst>
                <a:gd name="adj1" fmla="val 5251"/>
                <a:gd name="adj2" fmla="val 680044"/>
                <a:gd name="adj3" fmla="val 2455554"/>
                <a:gd name="adj4" fmla="val 9024489"/>
                <a:gd name="adj5" fmla="val 6126"/>
              </a:avLst>
            </a:prstGeom>
          </p:spPr>
          <p:style>
            <a:lnRef idx="0">
              <a:schemeClr val="lt1">
                <a:hueOff val="0"/>
                <a:satOff val="0"/>
                <a:lumOff val="0"/>
                <a:alphaOff val="0"/>
              </a:schemeClr>
            </a:lnRef>
            <a:fillRef idx="1">
              <a:schemeClr val="accent3">
                <a:hueOff val="-1069282"/>
                <a:satOff val="13077"/>
                <a:lumOff val="3334"/>
                <a:alphaOff val="0"/>
              </a:schemeClr>
            </a:fillRef>
            <a:effectRef idx="0">
              <a:schemeClr val="accent3">
                <a:hueOff val="-1069282"/>
                <a:satOff val="13077"/>
                <a:lumOff val="3334"/>
                <a:alphaOff val="0"/>
              </a:schemeClr>
            </a:effectRef>
            <a:fontRef idx="minor">
              <a:schemeClr val="lt1"/>
            </a:fontRef>
          </p:style>
        </p:sp>
        <p:sp>
          <p:nvSpPr>
            <p:cNvPr id="31" name="手繪多邊形 30"/>
            <p:cNvSpPr/>
            <p:nvPr/>
          </p:nvSpPr>
          <p:spPr>
            <a:xfrm>
              <a:off x="4767911" y="5205231"/>
              <a:ext cx="1109869" cy="441358"/>
            </a:xfrm>
            <a:custGeom>
              <a:avLst/>
              <a:gdLst>
                <a:gd name="connsiteX0" fmla="*/ 0 w 1109869"/>
                <a:gd name="connsiteY0" fmla="*/ 44136 h 441358"/>
                <a:gd name="connsiteX1" fmla="*/ 44136 w 1109869"/>
                <a:gd name="connsiteY1" fmla="*/ 0 h 441358"/>
                <a:gd name="connsiteX2" fmla="*/ 1065733 w 1109869"/>
                <a:gd name="connsiteY2" fmla="*/ 0 h 441358"/>
                <a:gd name="connsiteX3" fmla="*/ 1109869 w 1109869"/>
                <a:gd name="connsiteY3" fmla="*/ 44136 h 441358"/>
                <a:gd name="connsiteX4" fmla="*/ 1109869 w 1109869"/>
                <a:gd name="connsiteY4" fmla="*/ 397222 h 441358"/>
                <a:gd name="connsiteX5" fmla="*/ 1065733 w 1109869"/>
                <a:gd name="connsiteY5" fmla="*/ 441358 h 441358"/>
                <a:gd name="connsiteX6" fmla="*/ 44136 w 1109869"/>
                <a:gd name="connsiteY6" fmla="*/ 441358 h 441358"/>
                <a:gd name="connsiteX7" fmla="*/ 0 w 1109869"/>
                <a:gd name="connsiteY7" fmla="*/ 397222 h 441358"/>
                <a:gd name="connsiteX8" fmla="*/ 0 w 1109869"/>
                <a:gd name="connsiteY8" fmla="*/ 44136 h 44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9869" h="441358">
                  <a:moveTo>
                    <a:pt x="0" y="44136"/>
                  </a:moveTo>
                  <a:cubicBezTo>
                    <a:pt x="0" y="19760"/>
                    <a:pt x="19760" y="0"/>
                    <a:pt x="44136" y="0"/>
                  </a:cubicBezTo>
                  <a:lnTo>
                    <a:pt x="1065733" y="0"/>
                  </a:lnTo>
                  <a:cubicBezTo>
                    <a:pt x="1090109" y="0"/>
                    <a:pt x="1109869" y="19760"/>
                    <a:pt x="1109869" y="44136"/>
                  </a:cubicBezTo>
                  <a:lnTo>
                    <a:pt x="1109869" y="397222"/>
                  </a:lnTo>
                  <a:cubicBezTo>
                    <a:pt x="1109869" y="421598"/>
                    <a:pt x="1090109" y="441358"/>
                    <a:pt x="1065733" y="441358"/>
                  </a:cubicBezTo>
                  <a:lnTo>
                    <a:pt x="44136" y="441358"/>
                  </a:lnTo>
                  <a:cubicBezTo>
                    <a:pt x="19760" y="441358"/>
                    <a:pt x="0" y="421598"/>
                    <a:pt x="0" y="397222"/>
                  </a:cubicBezTo>
                  <a:lnTo>
                    <a:pt x="0" y="44136"/>
                  </a:lnTo>
                  <a:close/>
                </a:path>
              </a:pathLst>
            </a:custGeom>
          </p:spPr>
          <p:style>
            <a:lnRef idx="2">
              <a:schemeClr val="lt1">
                <a:hueOff val="0"/>
                <a:satOff val="0"/>
                <a:lumOff val="0"/>
                <a:alphaOff val="0"/>
              </a:schemeClr>
            </a:lnRef>
            <a:fillRef idx="1">
              <a:schemeClr val="accent3">
                <a:hueOff val="-855426"/>
                <a:satOff val="10462"/>
                <a:lumOff val="2667"/>
                <a:alphaOff val="0"/>
              </a:schemeClr>
            </a:fillRef>
            <a:effectRef idx="0">
              <a:schemeClr val="accent3">
                <a:hueOff val="-855426"/>
                <a:satOff val="10462"/>
                <a:lumOff val="2667"/>
                <a:alphaOff val="0"/>
              </a:schemeClr>
            </a:effectRef>
            <a:fontRef idx="minor">
              <a:schemeClr val="lt1"/>
            </a:fontRef>
          </p:style>
          <p:txBody>
            <a:bodyPr spcFirstLastPara="0" vert="horz" wrap="square" lIns="43407" tIns="33247" rIns="43407" bIns="33247" numCol="1" spcCol="1270" anchor="ctr" anchorCtr="0">
              <a:noAutofit/>
            </a:bodyPr>
            <a:lstStyle/>
            <a:p>
              <a:pPr lvl="0" algn="ctr" defTabSz="711200">
                <a:lnSpc>
                  <a:spcPct val="90000"/>
                </a:lnSpc>
                <a:spcBef>
                  <a:spcPct val="0"/>
                </a:spcBef>
                <a:spcAft>
                  <a:spcPct val="35000"/>
                </a:spcAft>
              </a:pPr>
              <a:r>
                <a:rPr lang="zh-TW" altLang="en-US" sz="1600" kern="1200" dirty="0">
                  <a:solidFill>
                    <a:srgbClr val="000000"/>
                  </a:solidFill>
                  <a:latin typeface="Microsoft JhengHei" panose="020B0604030504040204" pitchFamily="34" charset="-120"/>
                </a:rPr>
                <a:t>關係行銷</a:t>
              </a:r>
            </a:p>
          </p:txBody>
        </p:sp>
        <p:sp>
          <p:nvSpPr>
            <p:cNvPr id="32" name="手繪多邊形 31"/>
            <p:cNvSpPr/>
            <p:nvPr/>
          </p:nvSpPr>
          <p:spPr>
            <a:xfrm>
              <a:off x="6243864" y="4398171"/>
              <a:ext cx="1248602" cy="1029836"/>
            </a:xfrm>
            <a:custGeom>
              <a:avLst/>
              <a:gdLst>
                <a:gd name="connsiteX0" fmla="*/ 0 w 1248602"/>
                <a:gd name="connsiteY0" fmla="*/ 102984 h 1029836"/>
                <a:gd name="connsiteX1" fmla="*/ 102984 w 1248602"/>
                <a:gd name="connsiteY1" fmla="*/ 0 h 1029836"/>
                <a:gd name="connsiteX2" fmla="*/ 1145618 w 1248602"/>
                <a:gd name="connsiteY2" fmla="*/ 0 h 1029836"/>
                <a:gd name="connsiteX3" fmla="*/ 1248602 w 1248602"/>
                <a:gd name="connsiteY3" fmla="*/ 102984 h 1029836"/>
                <a:gd name="connsiteX4" fmla="*/ 1248602 w 1248602"/>
                <a:gd name="connsiteY4" fmla="*/ 926852 h 1029836"/>
                <a:gd name="connsiteX5" fmla="*/ 1145618 w 1248602"/>
                <a:gd name="connsiteY5" fmla="*/ 1029836 h 1029836"/>
                <a:gd name="connsiteX6" fmla="*/ 102984 w 1248602"/>
                <a:gd name="connsiteY6" fmla="*/ 1029836 h 1029836"/>
                <a:gd name="connsiteX7" fmla="*/ 0 w 1248602"/>
                <a:gd name="connsiteY7" fmla="*/ 926852 h 1029836"/>
                <a:gd name="connsiteX8" fmla="*/ 0 w 1248602"/>
                <a:gd name="connsiteY8" fmla="*/ 102984 h 1029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8602" h="1029836">
                  <a:moveTo>
                    <a:pt x="0" y="102984"/>
                  </a:moveTo>
                  <a:cubicBezTo>
                    <a:pt x="0" y="46108"/>
                    <a:pt x="46108" y="0"/>
                    <a:pt x="102984" y="0"/>
                  </a:cubicBezTo>
                  <a:lnTo>
                    <a:pt x="1145618" y="0"/>
                  </a:lnTo>
                  <a:cubicBezTo>
                    <a:pt x="1202494" y="0"/>
                    <a:pt x="1248602" y="46108"/>
                    <a:pt x="1248602" y="102984"/>
                  </a:cubicBezTo>
                  <a:lnTo>
                    <a:pt x="1248602" y="926852"/>
                  </a:lnTo>
                  <a:cubicBezTo>
                    <a:pt x="1248602" y="983728"/>
                    <a:pt x="1202494" y="1029836"/>
                    <a:pt x="1145618" y="1029836"/>
                  </a:cubicBezTo>
                  <a:lnTo>
                    <a:pt x="102984" y="1029836"/>
                  </a:lnTo>
                  <a:cubicBezTo>
                    <a:pt x="46108" y="1029836"/>
                    <a:pt x="0" y="983728"/>
                    <a:pt x="0" y="926852"/>
                  </a:cubicBezTo>
                  <a:lnTo>
                    <a:pt x="0" y="102984"/>
                  </a:lnTo>
                  <a:close/>
                </a:path>
              </a:pathLst>
            </a:custGeom>
          </p:spPr>
          <p:style>
            <a:lnRef idx="2">
              <a:schemeClr val="accent3">
                <a:hueOff val="-1283139"/>
                <a:satOff val="15693"/>
                <a:lumOff val="400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749" tIns="263429" rIns="42749" bIns="42749" numCol="1" spcCol="1270" anchor="t" anchorCtr="0">
              <a:noAutofit/>
            </a:bodyPr>
            <a:lstStyle/>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全球導向</a:t>
              </a: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目標是全球市佔率</a:t>
              </a:r>
              <a:endParaRPr lang="en-US" altLang="zh-TW" sz="1200" kern="1200" dirty="0">
                <a:solidFill>
                  <a:srgbClr val="000000"/>
                </a:solidFill>
                <a:latin typeface="Microsoft JhengHei" panose="020B0604030504040204" pitchFamily="34" charset="-120"/>
              </a:endParaRP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維持競爭優勢</a:t>
              </a:r>
            </a:p>
          </p:txBody>
        </p:sp>
        <p:sp>
          <p:nvSpPr>
            <p:cNvPr id="33" name="圓形箭號 32"/>
            <p:cNvSpPr/>
            <p:nvPr/>
          </p:nvSpPr>
          <p:spPr>
            <a:xfrm>
              <a:off x="6936040" y="3726482"/>
              <a:ext cx="1905038" cy="1385608"/>
            </a:xfrm>
            <a:prstGeom prst="circularArrow">
              <a:avLst>
                <a:gd name="adj1" fmla="val 4811"/>
                <a:gd name="adj2" fmla="val 616284"/>
                <a:gd name="adj3" fmla="val 19208205"/>
                <a:gd name="adj4" fmla="val 12575511"/>
                <a:gd name="adj5" fmla="val 5613"/>
              </a:avLst>
            </a:prstGeom>
          </p:spPr>
          <p:style>
            <a:lnRef idx="0">
              <a:schemeClr val="lt1">
                <a:hueOff val="0"/>
                <a:satOff val="0"/>
                <a:lumOff val="0"/>
                <a:alphaOff val="0"/>
              </a:schemeClr>
            </a:lnRef>
            <a:fillRef idx="1">
              <a:schemeClr val="accent3">
                <a:hueOff val="-1603924"/>
                <a:satOff val="19616"/>
                <a:lumOff val="5000"/>
                <a:alphaOff val="0"/>
              </a:schemeClr>
            </a:fillRef>
            <a:effectRef idx="0">
              <a:schemeClr val="accent3">
                <a:hueOff val="-1603924"/>
                <a:satOff val="19616"/>
                <a:lumOff val="5000"/>
                <a:alphaOff val="0"/>
              </a:schemeClr>
            </a:effectRef>
            <a:fontRef idx="minor">
              <a:schemeClr val="lt1"/>
            </a:fontRef>
          </p:style>
        </p:sp>
        <p:sp>
          <p:nvSpPr>
            <p:cNvPr id="34" name="手繪多邊形 33"/>
            <p:cNvSpPr/>
            <p:nvPr/>
          </p:nvSpPr>
          <p:spPr>
            <a:xfrm>
              <a:off x="6591686" y="3956814"/>
              <a:ext cx="1109869" cy="441358"/>
            </a:xfrm>
            <a:custGeom>
              <a:avLst/>
              <a:gdLst>
                <a:gd name="connsiteX0" fmla="*/ 0 w 1109869"/>
                <a:gd name="connsiteY0" fmla="*/ 44136 h 441358"/>
                <a:gd name="connsiteX1" fmla="*/ 44136 w 1109869"/>
                <a:gd name="connsiteY1" fmla="*/ 0 h 441358"/>
                <a:gd name="connsiteX2" fmla="*/ 1065733 w 1109869"/>
                <a:gd name="connsiteY2" fmla="*/ 0 h 441358"/>
                <a:gd name="connsiteX3" fmla="*/ 1109869 w 1109869"/>
                <a:gd name="connsiteY3" fmla="*/ 44136 h 441358"/>
                <a:gd name="connsiteX4" fmla="*/ 1109869 w 1109869"/>
                <a:gd name="connsiteY4" fmla="*/ 397222 h 441358"/>
                <a:gd name="connsiteX5" fmla="*/ 1065733 w 1109869"/>
                <a:gd name="connsiteY5" fmla="*/ 441358 h 441358"/>
                <a:gd name="connsiteX6" fmla="*/ 44136 w 1109869"/>
                <a:gd name="connsiteY6" fmla="*/ 441358 h 441358"/>
                <a:gd name="connsiteX7" fmla="*/ 0 w 1109869"/>
                <a:gd name="connsiteY7" fmla="*/ 397222 h 441358"/>
                <a:gd name="connsiteX8" fmla="*/ 0 w 1109869"/>
                <a:gd name="connsiteY8" fmla="*/ 44136 h 44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9869" h="441358">
                  <a:moveTo>
                    <a:pt x="0" y="44136"/>
                  </a:moveTo>
                  <a:cubicBezTo>
                    <a:pt x="0" y="19760"/>
                    <a:pt x="19760" y="0"/>
                    <a:pt x="44136" y="0"/>
                  </a:cubicBezTo>
                  <a:lnTo>
                    <a:pt x="1065733" y="0"/>
                  </a:lnTo>
                  <a:cubicBezTo>
                    <a:pt x="1090109" y="0"/>
                    <a:pt x="1109869" y="19760"/>
                    <a:pt x="1109869" y="44136"/>
                  </a:cubicBezTo>
                  <a:lnTo>
                    <a:pt x="1109869" y="397222"/>
                  </a:lnTo>
                  <a:cubicBezTo>
                    <a:pt x="1109869" y="421598"/>
                    <a:pt x="1090109" y="441358"/>
                    <a:pt x="1065733" y="441358"/>
                  </a:cubicBezTo>
                  <a:lnTo>
                    <a:pt x="44136" y="441358"/>
                  </a:lnTo>
                  <a:cubicBezTo>
                    <a:pt x="19760" y="441358"/>
                    <a:pt x="0" y="421598"/>
                    <a:pt x="0" y="397222"/>
                  </a:cubicBezTo>
                  <a:lnTo>
                    <a:pt x="0" y="44136"/>
                  </a:lnTo>
                  <a:close/>
                </a:path>
              </a:pathLst>
            </a:custGeom>
          </p:spPr>
          <p:style>
            <a:lnRef idx="2">
              <a:schemeClr val="lt1">
                <a:hueOff val="0"/>
                <a:satOff val="0"/>
                <a:lumOff val="0"/>
                <a:alphaOff val="0"/>
              </a:schemeClr>
            </a:lnRef>
            <a:fillRef idx="1">
              <a:schemeClr val="accent3">
                <a:hueOff val="-1283139"/>
                <a:satOff val="15693"/>
                <a:lumOff val="4000"/>
                <a:alphaOff val="0"/>
              </a:schemeClr>
            </a:fillRef>
            <a:effectRef idx="0">
              <a:schemeClr val="accent3">
                <a:hueOff val="-1283139"/>
                <a:satOff val="15693"/>
                <a:lumOff val="4000"/>
                <a:alphaOff val="0"/>
              </a:schemeClr>
            </a:effectRef>
            <a:fontRef idx="minor">
              <a:schemeClr val="lt1"/>
            </a:fontRef>
          </p:style>
          <p:txBody>
            <a:bodyPr spcFirstLastPara="0" vert="horz" wrap="square" lIns="43407" tIns="33247" rIns="43407" bIns="33247" numCol="1" spcCol="1270" anchor="ctr" anchorCtr="0">
              <a:noAutofit/>
            </a:bodyPr>
            <a:lstStyle/>
            <a:p>
              <a:pPr lvl="0" algn="ctr" defTabSz="711200">
                <a:lnSpc>
                  <a:spcPct val="90000"/>
                </a:lnSpc>
                <a:spcBef>
                  <a:spcPct val="0"/>
                </a:spcBef>
                <a:spcAft>
                  <a:spcPct val="35000"/>
                </a:spcAft>
              </a:pPr>
              <a:r>
                <a:rPr lang="zh-TW" altLang="en-US" sz="1600" kern="1200" dirty="0">
                  <a:solidFill>
                    <a:srgbClr val="000000"/>
                  </a:solidFill>
                  <a:latin typeface="Microsoft JhengHei" panose="020B0604030504040204" pitchFamily="34" charset="-120"/>
                </a:rPr>
                <a:t>全球行銷</a:t>
              </a:r>
            </a:p>
          </p:txBody>
        </p:sp>
        <p:sp>
          <p:nvSpPr>
            <p:cNvPr id="35" name="手繪多邊形 34"/>
            <p:cNvSpPr/>
            <p:nvPr/>
          </p:nvSpPr>
          <p:spPr>
            <a:xfrm>
              <a:off x="8067639" y="4398171"/>
              <a:ext cx="1248602" cy="1029836"/>
            </a:xfrm>
            <a:custGeom>
              <a:avLst/>
              <a:gdLst>
                <a:gd name="connsiteX0" fmla="*/ 0 w 1248602"/>
                <a:gd name="connsiteY0" fmla="*/ 102984 h 1029836"/>
                <a:gd name="connsiteX1" fmla="*/ 102984 w 1248602"/>
                <a:gd name="connsiteY1" fmla="*/ 0 h 1029836"/>
                <a:gd name="connsiteX2" fmla="*/ 1145618 w 1248602"/>
                <a:gd name="connsiteY2" fmla="*/ 0 h 1029836"/>
                <a:gd name="connsiteX3" fmla="*/ 1248602 w 1248602"/>
                <a:gd name="connsiteY3" fmla="*/ 102984 h 1029836"/>
                <a:gd name="connsiteX4" fmla="*/ 1248602 w 1248602"/>
                <a:gd name="connsiteY4" fmla="*/ 926852 h 1029836"/>
                <a:gd name="connsiteX5" fmla="*/ 1145618 w 1248602"/>
                <a:gd name="connsiteY5" fmla="*/ 1029836 h 1029836"/>
                <a:gd name="connsiteX6" fmla="*/ 102984 w 1248602"/>
                <a:gd name="connsiteY6" fmla="*/ 1029836 h 1029836"/>
                <a:gd name="connsiteX7" fmla="*/ 0 w 1248602"/>
                <a:gd name="connsiteY7" fmla="*/ 926852 h 1029836"/>
                <a:gd name="connsiteX8" fmla="*/ 0 w 1248602"/>
                <a:gd name="connsiteY8" fmla="*/ 102984 h 1029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8602" h="1029836">
                  <a:moveTo>
                    <a:pt x="0" y="102984"/>
                  </a:moveTo>
                  <a:cubicBezTo>
                    <a:pt x="0" y="46108"/>
                    <a:pt x="46108" y="0"/>
                    <a:pt x="102984" y="0"/>
                  </a:cubicBezTo>
                  <a:lnTo>
                    <a:pt x="1145618" y="0"/>
                  </a:lnTo>
                  <a:cubicBezTo>
                    <a:pt x="1202494" y="0"/>
                    <a:pt x="1248602" y="46108"/>
                    <a:pt x="1248602" y="102984"/>
                  </a:cubicBezTo>
                  <a:lnTo>
                    <a:pt x="1248602" y="926852"/>
                  </a:lnTo>
                  <a:cubicBezTo>
                    <a:pt x="1248602" y="983728"/>
                    <a:pt x="1202494" y="1029836"/>
                    <a:pt x="1145618" y="1029836"/>
                  </a:cubicBezTo>
                  <a:lnTo>
                    <a:pt x="102984" y="1029836"/>
                  </a:lnTo>
                  <a:cubicBezTo>
                    <a:pt x="46108" y="1029836"/>
                    <a:pt x="0" y="983728"/>
                    <a:pt x="0" y="926852"/>
                  </a:cubicBezTo>
                  <a:lnTo>
                    <a:pt x="0" y="102984"/>
                  </a:lnTo>
                  <a:close/>
                </a:path>
              </a:pathLst>
            </a:custGeom>
          </p:spPr>
          <p:style>
            <a:lnRef idx="2">
              <a:schemeClr val="accent3">
                <a:hueOff val="-1710852"/>
                <a:satOff val="20924"/>
                <a:lumOff val="533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2749" tIns="42749" rIns="42749" bIns="263429" numCol="1" spcCol="1270" anchor="t" anchorCtr="0">
              <a:noAutofit/>
            </a:bodyPr>
            <a:lstStyle/>
            <a:p>
              <a:pPr marL="57150" lvl="1" indent="-57150" algn="l" defTabSz="444500">
                <a:lnSpc>
                  <a:spcPct val="90000"/>
                </a:lnSpc>
                <a:spcBef>
                  <a:spcPct val="0"/>
                </a:spcBef>
                <a:spcAft>
                  <a:spcPct val="15000"/>
                </a:spcAft>
                <a:buChar char="••"/>
              </a:pPr>
              <a:endParaRPr lang="zh-TW" altLang="en-US" sz="1200" kern="1200" dirty="0">
                <a:solidFill>
                  <a:srgbClr val="000000"/>
                </a:solidFill>
                <a:latin typeface="Microsoft JhengHei" panose="020B0604030504040204" pitchFamily="34" charset="-120"/>
              </a:endParaRP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顧客關係導向</a:t>
              </a:r>
              <a:endParaRPr lang="en-US" altLang="zh-TW" sz="1200" kern="1200" dirty="0">
                <a:solidFill>
                  <a:srgbClr val="000000"/>
                </a:solidFill>
                <a:latin typeface="Microsoft JhengHei" panose="020B0604030504040204" pitchFamily="34" charset="-120"/>
              </a:endParaRP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目標是超越顧客預期</a:t>
              </a:r>
              <a:endParaRPr lang="en-US" altLang="zh-TW" sz="1200" kern="1200" dirty="0">
                <a:solidFill>
                  <a:srgbClr val="000000"/>
                </a:solidFill>
                <a:latin typeface="Microsoft JhengHei" panose="020B0604030504040204" pitchFamily="34" charset="-120"/>
              </a:endParaRPr>
            </a:p>
            <a:p>
              <a:pPr marL="57150" lvl="1" indent="-57150" algn="l" defTabSz="444500">
                <a:lnSpc>
                  <a:spcPct val="90000"/>
                </a:lnSpc>
                <a:spcBef>
                  <a:spcPct val="0"/>
                </a:spcBef>
                <a:spcAft>
                  <a:spcPct val="15000"/>
                </a:spcAft>
                <a:buChar char="••"/>
              </a:pPr>
              <a:r>
                <a:rPr lang="zh-TW" altLang="en-US" sz="1200" kern="1200" dirty="0">
                  <a:solidFill>
                    <a:srgbClr val="000000"/>
                  </a:solidFill>
                  <a:latin typeface="Microsoft JhengHei" panose="020B0604030504040204" pitchFamily="34" charset="-120"/>
                </a:rPr>
                <a:t>顧客參與</a:t>
              </a:r>
            </a:p>
          </p:txBody>
        </p:sp>
        <p:sp>
          <p:nvSpPr>
            <p:cNvPr id="36" name="圖案 35"/>
            <p:cNvSpPr/>
            <p:nvPr/>
          </p:nvSpPr>
          <p:spPr>
            <a:xfrm>
              <a:off x="8770220" y="4667548"/>
              <a:ext cx="1745494" cy="1269565"/>
            </a:xfrm>
            <a:prstGeom prst="leftCircularArrow">
              <a:avLst>
                <a:gd name="adj1" fmla="val 5251"/>
                <a:gd name="adj2" fmla="val 680044"/>
                <a:gd name="adj3" fmla="val 2455554"/>
                <a:gd name="adj4" fmla="val 9024489"/>
                <a:gd name="adj5" fmla="val 6126"/>
              </a:avLst>
            </a:prstGeom>
          </p:spPr>
          <p:style>
            <a:lnRef idx="0">
              <a:schemeClr val="lt1">
                <a:hueOff val="0"/>
                <a:satOff val="0"/>
                <a:lumOff val="0"/>
                <a:alphaOff val="0"/>
              </a:schemeClr>
            </a:lnRef>
            <a:fillRef idx="1">
              <a:schemeClr val="accent3">
                <a:hueOff val="-2138565"/>
                <a:satOff val="26155"/>
                <a:lumOff val="6667"/>
                <a:alphaOff val="0"/>
              </a:schemeClr>
            </a:fillRef>
            <a:effectRef idx="0">
              <a:schemeClr val="accent3">
                <a:hueOff val="-2138565"/>
                <a:satOff val="26155"/>
                <a:lumOff val="6667"/>
                <a:alphaOff val="0"/>
              </a:schemeClr>
            </a:effectRef>
            <a:fontRef idx="minor">
              <a:schemeClr val="lt1"/>
            </a:fontRef>
          </p:style>
        </p:sp>
        <p:sp>
          <p:nvSpPr>
            <p:cNvPr id="37" name="手繪多邊形 36"/>
            <p:cNvSpPr/>
            <p:nvPr/>
          </p:nvSpPr>
          <p:spPr>
            <a:xfrm>
              <a:off x="8415461" y="5205231"/>
              <a:ext cx="1109869" cy="441358"/>
            </a:xfrm>
            <a:custGeom>
              <a:avLst/>
              <a:gdLst>
                <a:gd name="connsiteX0" fmla="*/ 0 w 1109869"/>
                <a:gd name="connsiteY0" fmla="*/ 44136 h 441358"/>
                <a:gd name="connsiteX1" fmla="*/ 44136 w 1109869"/>
                <a:gd name="connsiteY1" fmla="*/ 0 h 441358"/>
                <a:gd name="connsiteX2" fmla="*/ 1065733 w 1109869"/>
                <a:gd name="connsiteY2" fmla="*/ 0 h 441358"/>
                <a:gd name="connsiteX3" fmla="*/ 1109869 w 1109869"/>
                <a:gd name="connsiteY3" fmla="*/ 44136 h 441358"/>
                <a:gd name="connsiteX4" fmla="*/ 1109869 w 1109869"/>
                <a:gd name="connsiteY4" fmla="*/ 397222 h 441358"/>
                <a:gd name="connsiteX5" fmla="*/ 1065733 w 1109869"/>
                <a:gd name="connsiteY5" fmla="*/ 441358 h 441358"/>
                <a:gd name="connsiteX6" fmla="*/ 44136 w 1109869"/>
                <a:gd name="connsiteY6" fmla="*/ 441358 h 441358"/>
                <a:gd name="connsiteX7" fmla="*/ 0 w 1109869"/>
                <a:gd name="connsiteY7" fmla="*/ 397222 h 441358"/>
                <a:gd name="connsiteX8" fmla="*/ 0 w 1109869"/>
                <a:gd name="connsiteY8" fmla="*/ 44136 h 44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9869" h="441358">
                  <a:moveTo>
                    <a:pt x="0" y="44136"/>
                  </a:moveTo>
                  <a:cubicBezTo>
                    <a:pt x="0" y="19760"/>
                    <a:pt x="19760" y="0"/>
                    <a:pt x="44136" y="0"/>
                  </a:cubicBezTo>
                  <a:lnTo>
                    <a:pt x="1065733" y="0"/>
                  </a:lnTo>
                  <a:cubicBezTo>
                    <a:pt x="1090109" y="0"/>
                    <a:pt x="1109869" y="19760"/>
                    <a:pt x="1109869" y="44136"/>
                  </a:cubicBezTo>
                  <a:lnTo>
                    <a:pt x="1109869" y="397222"/>
                  </a:lnTo>
                  <a:cubicBezTo>
                    <a:pt x="1109869" y="421598"/>
                    <a:pt x="1090109" y="441358"/>
                    <a:pt x="1065733" y="441358"/>
                  </a:cubicBezTo>
                  <a:lnTo>
                    <a:pt x="44136" y="441358"/>
                  </a:lnTo>
                  <a:cubicBezTo>
                    <a:pt x="19760" y="441358"/>
                    <a:pt x="0" y="421598"/>
                    <a:pt x="0" y="397222"/>
                  </a:cubicBezTo>
                  <a:lnTo>
                    <a:pt x="0" y="44136"/>
                  </a:lnTo>
                  <a:close/>
                </a:path>
              </a:pathLst>
            </a:custGeom>
          </p:spPr>
          <p:style>
            <a:lnRef idx="2">
              <a:schemeClr val="lt1">
                <a:hueOff val="0"/>
                <a:satOff val="0"/>
                <a:lumOff val="0"/>
                <a:alphaOff val="0"/>
              </a:schemeClr>
            </a:lnRef>
            <a:fillRef idx="1">
              <a:schemeClr val="accent3">
                <a:hueOff val="-1710852"/>
                <a:satOff val="20924"/>
                <a:lumOff val="5334"/>
                <a:alphaOff val="0"/>
              </a:schemeClr>
            </a:fillRef>
            <a:effectRef idx="0">
              <a:schemeClr val="accent3">
                <a:hueOff val="-1710852"/>
                <a:satOff val="20924"/>
                <a:lumOff val="5334"/>
                <a:alphaOff val="0"/>
              </a:schemeClr>
            </a:effectRef>
            <a:fontRef idx="minor">
              <a:schemeClr val="lt1"/>
            </a:fontRef>
          </p:style>
          <p:txBody>
            <a:bodyPr spcFirstLastPara="0" vert="horz" wrap="square" lIns="43407" tIns="33247" rIns="43407" bIns="33247" numCol="1" spcCol="1270" anchor="ctr" anchorCtr="0">
              <a:noAutofit/>
            </a:bodyPr>
            <a:lstStyle/>
            <a:p>
              <a:pPr lvl="0" algn="ctr" defTabSz="711200">
                <a:lnSpc>
                  <a:spcPct val="90000"/>
                </a:lnSpc>
                <a:spcBef>
                  <a:spcPct val="0"/>
                </a:spcBef>
                <a:spcAft>
                  <a:spcPct val="35000"/>
                </a:spcAft>
              </a:pPr>
              <a:r>
                <a:rPr lang="zh-TW" altLang="en-US" sz="1600" kern="1200" dirty="0">
                  <a:solidFill>
                    <a:srgbClr val="000000"/>
                  </a:solidFill>
                  <a:latin typeface="Microsoft JhengHei" panose="020B0604030504040204" pitchFamily="34" charset="-120"/>
                </a:rPr>
                <a:t>親密行銷</a:t>
              </a:r>
            </a:p>
          </p:txBody>
        </p:sp>
        <p:sp>
          <p:nvSpPr>
            <p:cNvPr id="38" name="圓角矩形 37"/>
            <p:cNvSpPr/>
            <p:nvPr/>
          </p:nvSpPr>
          <p:spPr>
            <a:xfrm>
              <a:off x="9891413" y="4398171"/>
              <a:ext cx="1248602" cy="1029836"/>
            </a:xfrm>
            <a:prstGeom prst="roundRect">
              <a:avLst>
                <a:gd name="adj" fmla="val 10000"/>
              </a:avLst>
            </a:prstGeom>
          </p:spPr>
          <p:style>
            <a:lnRef idx="2">
              <a:schemeClr val="accent3">
                <a:hueOff val="-2138565"/>
                <a:satOff val="26155"/>
                <a:lumOff val="6667"/>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ltLang="zh-TW" sz="1200" dirty="0">
                <a:solidFill>
                  <a:srgbClr val="000000"/>
                </a:solidFill>
                <a:latin typeface="Microsoft JhengHei" panose="020B0604030504040204" pitchFamily="34" charset="-120"/>
              </a:endParaRPr>
            </a:p>
            <a:p>
              <a:pPr marL="171450" indent="-171450">
                <a:buFont typeface="Arial" panose="020B0604020202020204" pitchFamily="34" charset="0"/>
                <a:buChar char="•"/>
              </a:pPr>
              <a:r>
                <a:rPr lang="zh-TW" altLang="en-US" sz="1200" dirty="0">
                  <a:solidFill>
                    <a:srgbClr val="000000"/>
                  </a:solidFill>
                  <a:latin typeface="Microsoft JhengHei" panose="020B0604030504040204" pitchFamily="34" charset="-120"/>
                </a:rPr>
                <a:t>網路社群導向</a:t>
              </a:r>
              <a:endParaRPr lang="en-US" altLang="zh-TW" sz="1200" dirty="0">
                <a:solidFill>
                  <a:srgbClr val="000000"/>
                </a:solidFill>
                <a:latin typeface="Microsoft JhengHei" panose="020B0604030504040204" pitchFamily="34" charset="-120"/>
              </a:endParaRPr>
            </a:p>
            <a:p>
              <a:pPr marL="171450" indent="-171450">
                <a:buFont typeface="Arial" panose="020B0604020202020204" pitchFamily="34" charset="0"/>
                <a:buChar char="•"/>
              </a:pPr>
              <a:r>
                <a:rPr lang="zh-TW" altLang="en-US" sz="1200" dirty="0">
                  <a:solidFill>
                    <a:srgbClr val="000000"/>
                  </a:solidFill>
                  <a:latin typeface="Microsoft JhengHei" panose="020B0604030504040204" pitchFamily="34" charset="-120"/>
                </a:rPr>
                <a:t>目標是建立最大網路接觸</a:t>
              </a:r>
              <a:endParaRPr lang="en-US" altLang="zh-TW" sz="1200" dirty="0">
                <a:solidFill>
                  <a:srgbClr val="000000"/>
                </a:solidFill>
                <a:latin typeface="Microsoft JhengHei" panose="020B0604030504040204" pitchFamily="34" charset="-120"/>
              </a:endParaRPr>
            </a:p>
            <a:p>
              <a:pPr marL="171450" indent="-171450">
                <a:buFont typeface="Arial" panose="020B0604020202020204" pitchFamily="34" charset="0"/>
                <a:buChar char="•"/>
              </a:pPr>
              <a:r>
                <a:rPr lang="zh-TW" altLang="en-US" sz="1200" dirty="0">
                  <a:solidFill>
                    <a:srgbClr val="000000"/>
                  </a:solidFill>
                  <a:latin typeface="Microsoft JhengHei" panose="020B0604030504040204" pitchFamily="34" charset="-120"/>
                </a:rPr>
                <a:t>即時回應</a:t>
              </a:r>
            </a:p>
          </p:txBody>
        </p:sp>
        <p:sp>
          <p:nvSpPr>
            <p:cNvPr id="39" name="手繪多邊形 38"/>
            <p:cNvSpPr/>
            <p:nvPr/>
          </p:nvSpPr>
          <p:spPr>
            <a:xfrm>
              <a:off x="10239236" y="3956814"/>
              <a:ext cx="1109869" cy="441358"/>
            </a:xfrm>
            <a:custGeom>
              <a:avLst/>
              <a:gdLst>
                <a:gd name="connsiteX0" fmla="*/ 0 w 1109869"/>
                <a:gd name="connsiteY0" fmla="*/ 44136 h 441358"/>
                <a:gd name="connsiteX1" fmla="*/ 44136 w 1109869"/>
                <a:gd name="connsiteY1" fmla="*/ 0 h 441358"/>
                <a:gd name="connsiteX2" fmla="*/ 1065733 w 1109869"/>
                <a:gd name="connsiteY2" fmla="*/ 0 h 441358"/>
                <a:gd name="connsiteX3" fmla="*/ 1109869 w 1109869"/>
                <a:gd name="connsiteY3" fmla="*/ 44136 h 441358"/>
                <a:gd name="connsiteX4" fmla="*/ 1109869 w 1109869"/>
                <a:gd name="connsiteY4" fmla="*/ 397222 h 441358"/>
                <a:gd name="connsiteX5" fmla="*/ 1065733 w 1109869"/>
                <a:gd name="connsiteY5" fmla="*/ 441358 h 441358"/>
                <a:gd name="connsiteX6" fmla="*/ 44136 w 1109869"/>
                <a:gd name="connsiteY6" fmla="*/ 441358 h 441358"/>
                <a:gd name="connsiteX7" fmla="*/ 0 w 1109869"/>
                <a:gd name="connsiteY7" fmla="*/ 397222 h 441358"/>
                <a:gd name="connsiteX8" fmla="*/ 0 w 1109869"/>
                <a:gd name="connsiteY8" fmla="*/ 44136 h 44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9869" h="441358">
                  <a:moveTo>
                    <a:pt x="0" y="44136"/>
                  </a:moveTo>
                  <a:cubicBezTo>
                    <a:pt x="0" y="19760"/>
                    <a:pt x="19760" y="0"/>
                    <a:pt x="44136" y="0"/>
                  </a:cubicBezTo>
                  <a:lnTo>
                    <a:pt x="1065733" y="0"/>
                  </a:lnTo>
                  <a:cubicBezTo>
                    <a:pt x="1090109" y="0"/>
                    <a:pt x="1109869" y="19760"/>
                    <a:pt x="1109869" y="44136"/>
                  </a:cubicBezTo>
                  <a:lnTo>
                    <a:pt x="1109869" y="397222"/>
                  </a:lnTo>
                  <a:cubicBezTo>
                    <a:pt x="1109869" y="421598"/>
                    <a:pt x="1090109" y="441358"/>
                    <a:pt x="1065733" y="441358"/>
                  </a:cubicBezTo>
                  <a:lnTo>
                    <a:pt x="44136" y="441358"/>
                  </a:lnTo>
                  <a:cubicBezTo>
                    <a:pt x="19760" y="441358"/>
                    <a:pt x="0" y="421598"/>
                    <a:pt x="0" y="397222"/>
                  </a:cubicBezTo>
                  <a:lnTo>
                    <a:pt x="0" y="44136"/>
                  </a:lnTo>
                  <a:close/>
                </a:path>
              </a:pathLst>
            </a:custGeom>
          </p:spPr>
          <p:style>
            <a:lnRef idx="2">
              <a:schemeClr val="lt1">
                <a:hueOff val="0"/>
                <a:satOff val="0"/>
                <a:lumOff val="0"/>
                <a:alphaOff val="0"/>
              </a:schemeClr>
            </a:lnRef>
            <a:fillRef idx="1">
              <a:schemeClr val="accent3">
                <a:hueOff val="-2138565"/>
                <a:satOff val="26155"/>
                <a:lumOff val="6667"/>
                <a:alphaOff val="0"/>
              </a:schemeClr>
            </a:fillRef>
            <a:effectRef idx="0">
              <a:schemeClr val="accent3">
                <a:hueOff val="-2138565"/>
                <a:satOff val="26155"/>
                <a:lumOff val="6667"/>
                <a:alphaOff val="0"/>
              </a:schemeClr>
            </a:effectRef>
            <a:fontRef idx="minor">
              <a:schemeClr val="lt1"/>
            </a:fontRef>
          </p:style>
          <p:txBody>
            <a:bodyPr spcFirstLastPara="0" vert="horz" wrap="square" lIns="43407" tIns="33247" rIns="43407" bIns="33247" numCol="1" spcCol="1270" anchor="ctr" anchorCtr="0">
              <a:noAutofit/>
            </a:bodyPr>
            <a:lstStyle/>
            <a:p>
              <a:pPr lvl="0" algn="ctr" defTabSz="711200">
                <a:lnSpc>
                  <a:spcPct val="90000"/>
                </a:lnSpc>
                <a:spcBef>
                  <a:spcPct val="0"/>
                </a:spcBef>
                <a:spcAft>
                  <a:spcPct val="35000"/>
                </a:spcAft>
              </a:pPr>
              <a:r>
                <a:rPr lang="zh-TW" altLang="en-US" sz="1600" kern="1200" dirty="0">
                  <a:solidFill>
                    <a:srgbClr val="000000"/>
                  </a:solidFill>
                  <a:latin typeface="Microsoft JhengHei" panose="020B0604030504040204" pitchFamily="34" charset="-120"/>
                </a:rPr>
                <a:t>網路社群行銷</a:t>
              </a:r>
            </a:p>
          </p:txBody>
        </p:sp>
      </p:grpSp>
      <p:sp>
        <p:nvSpPr>
          <p:cNvPr id="40" name="文字方塊 39"/>
          <p:cNvSpPr txBox="1"/>
          <p:nvPr/>
        </p:nvSpPr>
        <p:spPr>
          <a:xfrm>
            <a:off x="772539" y="6381328"/>
            <a:ext cx="2313454" cy="369332"/>
          </a:xfrm>
          <a:prstGeom prst="rect">
            <a:avLst/>
          </a:prstGeom>
          <a:noFill/>
        </p:spPr>
        <p:txBody>
          <a:bodyPr wrap="none" rtlCol="0">
            <a:spAutoFit/>
          </a:bodyPr>
          <a:lstStyle/>
          <a:p>
            <a:r>
              <a:rPr lang="zh-TW" altLang="en-US" dirty="0">
                <a:solidFill>
                  <a:srgbClr val="000000"/>
                </a:solidFill>
                <a:latin typeface="Microsoft JhengHei" panose="020B0604030504040204" pitchFamily="34" charset="-120"/>
              </a:rPr>
              <a:t>資料來源：許，</a:t>
            </a:r>
            <a:r>
              <a:rPr lang="en-US" altLang="zh-TW" dirty="0">
                <a:solidFill>
                  <a:srgbClr val="000000"/>
                </a:solidFill>
                <a:latin typeface="Microsoft JhengHei" panose="020B0604030504040204" pitchFamily="34" charset="-120"/>
              </a:rPr>
              <a:t>2003</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3130149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行銷策略</a:t>
            </a:r>
          </a:p>
        </p:txBody>
      </p:sp>
      <p:sp>
        <p:nvSpPr>
          <p:cNvPr id="3" name="內容版面配置區 2"/>
          <p:cNvSpPr>
            <a:spLocks noGrp="1"/>
          </p:cNvSpPr>
          <p:nvPr>
            <p:ph idx="1"/>
          </p:nvPr>
        </p:nvSpPr>
        <p:spPr/>
        <p:txBody>
          <a:bodyPr/>
          <a:lstStyle/>
          <a:p>
            <a:r>
              <a:rPr lang="zh-TW" altLang="en-US" dirty="0">
                <a:solidFill>
                  <a:srgbClr val="000000"/>
                </a:solidFill>
                <a:latin typeface="Microsoft JhengHei" panose="020B0604030504040204" pitchFamily="34" charset="-120"/>
              </a:rPr>
              <a:t>企業以顧客需要為出發點，根據經驗獲得顧客需求量以及購買力的信息、商業界的期望值，有計劃地組織各項經營活動，通過相互協調一致的產品策略、價格策略、渠道策略和促銷策略，為顧客提供滿意的商品和服務而實現企業目標的過程</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簡單來說就是：「品牌要如何將產品賣給消費者？」</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品牌必須根據市場狀況、客戶需求、品牌理念等因素，制定產品的價格、通路、促銷等決策，找到市場定位、深化品牌價值，提升服務或商品的滿意度，藉此提升轉換及銷售。</a:t>
            </a:r>
          </a:p>
        </p:txBody>
      </p:sp>
    </p:spTree>
    <p:extLst>
      <p:ext uri="{BB962C8B-B14F-4D97-AF65-F5344CB8AC3E}">
        <p14:creationId xmlns:p14="http://schemas.microsoft.com/office/powerpoint/2010/main" val="4209673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行銷策略的事先準備</a:t>
            </a:r>
          </a:p>
        </p:txBody>
      </p:sp>
      <p:graphicFrame>
        <p:nvGraphicFramePr>
          <p:cNvPr id="4" name="內容版面配置區 3"/>
          <p:cNvGraphicFramePr>
            <a:graphicFrameLocks noGrp="1"/>
          </p:cNvGraphicFramePr>
          <p:nvPr>
            <p:ph sz="half" idx="1"/>
            <p:extLst>
              <p:ext uri="{D42A27DB-BD31-4B8C-83A1-F6EECF244321}">
                <p14:modId xmlns:p14="http://schemas.microsoft.com/office/powerpoint/2010/main" val="3517987878"/>
              </p:ext>
            </p:extLst>
          </p:nvPr>
        </p:nvGraphicFramePr>
        <p:xfrm>
          <a:off x="838200" y="1825625"/>
          <a:ext cx="5181600" cy="2539479"/>
        </p:xfrm>
        <a:graphic>
          <a:graphicData uri="http://schemas.openxmlformats.org/drawingml/2006/table">
            <a:tbl>
              <a:tblPr firstRow="1" bandRow="1">
                <a:tableStyleId>{3B4B98B0-60AC-42C2-AFA5-B58CD77FA1E5}</a:tableStyleId>
              </a:tblPr>
              <a:tblGrid>
                <a:gridCol w="1727200">
                  <a:extLst>
                    <a:ext uri="{9D8B030D-6E8A-4147-A177-3AD203B41FA5}">
                      <a16:colId xmlns:a16="http://schemas.microsoft.com/office/drawing/2014/main" val="2240046461"/>
                    </a:ext>
                  </a:extLst>
                </a:gridCol>
                <a:gridCol w="1727200">
                  <a:extLst>
                    <a:ext uri="{9D8B030D-6E8A-4147-A177-3AD203B41FA5}">
                      <a16:colId xmlns:a16="http://schemas.microsoft.com/office/drawing/2014/main" val="1324741152"/>
                    </a:ext>
                  </a:extLst>
                </a:gridCol>
                <a:gridCol w="1727200">
                  <a:extLst>
                    <a:ext uri="{9D8B030D-6E8A-4147-A177-3AD203B41FA5}">
                      <a16:colId xmlns:a16="http://schemas.microsoft.com/office/drawing/2014/main" val="2573208887"/>
                    </a:ext>
                  </a:extLst>
                </a:gridCol>
              </a:tblGrid>
              <a:tr h="846493">
                <a:tc>
                  <a:txBody>
                    <a:bodyPr/>
                    <a:lstStyle/>
                    <a:p>
                      <a:pPr algn="ctr"/>
                      <a:endParaRPr lang="zh-TW" altLang="en-US" b="0" u="sng" dirty="0">
                        <a:solidFill>
                          <a:schemeClr val="tx1"/>
                        </a:solidFill>
                      </a:endParaRPr>
                    </a:p>
                  </a:txBody>
                  <a:tcPr marL="45057" marR="45057" anchor="ctr"/>
                </a:tc>
                <a:tc>
                  <a:txBody>
                    <a:bodyPr/>
                    <a:lstStyle/>
                    <a:p>
                      <a:pPr algn="ctr"/>
                      <a:r>
                        <a:rPr lang="zh-TW" altLang="en-US" b="0" u="sng" dirty="0">
                          <a:solidFill>
                            <a:schemeClr val="tx1"/>
                          </a:solidFill>
                        </a:rPr>
                        <a:t>現有產品</a:t>
                      </a:r>
                    </a:p>
                  </a:txBody>
                  <a:tcPr marL="45057" marR="45057" anchor="ctr"/>
                </a:tc>
                <a:tc>
                  <a:txBody>
                    <a:bodyPr/>
                    <a:lstStyle/>
                    <a:p>
                      <a:pPr algn="ctr"/>
                      <a:r>
                        <a:rPr lang="zh-TW" altLang="en-US" b="0" u="sng" dirty="0">
                          <a:solidFill>
                            <a:schemeClr val="tx1"/>
                          </a:solidFill>
                        </a:rPr>
                        <a:t>新產品</a:t>
                      </a:r>
                    </a:p>
                  </a:txBody>
                  <a:tcPr marL="45057" marR="45057" anchor="ctr"/>
                </a:tc>
                <a:extLst>
                  <a:ext uri="{0D108BD9-81ED-4DB2-BD59-A6C34878D82A}">
                    <a16:rowId xmlns:a16="http://schemas.microsoft.com/office/drawing/2014/main" val="2489547488"/>
                  </a:ext>
                </a:extLst>
              </a:tr>
              <a:tr h="846493">
                <a:tc>
                  <a:txBody>
                    <a:bodyPr/>
                    <a:lstStyle/>
                    <a:p>
                      <a:pPr algn="ctr"/>
                      <a:r>
                        <a:rPr lang="zh-TW" altLang="en-US" b="1" u="sng" dirty="0">
                          <a:solidFill>
                            <a:schemeClr val="tx1"/>
                          </a:solidFill>
                        </a:rPr>
                        <a:t>現有市場</a:t>
                      </a:r>
                    </a:p>
                  </a:txBody>
                  <a:tcPr marL="45057" marR="45057" anchor="ctr"/>
                </a:tc>
                <a:tc>
                  <a:txBody>
                    <a:bodyPr/>
                    <a:lstStyle/>
                    <a:p>
                      <a:pPr algn="ctr"/>
                      <a:r>
                        <a:rPr lang="zh-TW" altLang="en-US" dirty="0">
                          <a:solidFill>
                            <a:schemeClr val="tx1"/>
                          </a:solidFill>
                        </a:rPr>
                        <a:t>市場滲透</a:t>
                      </a:r>
                    </a:p>
                  </a:txBody>
                  <a:tcPr marL="45057" marR="45057" anchor="ctr"/>
                </a:tc>
                <a:tc>
                  <a:txBody>
                    <a:bodyPr/>
                    <a:lstStyle/>
                    <a:p>
                      <a:pPr algn="ctr"/>
                      <a:r>
                        <a:rPr lang="zh-TW" altLang="en-US" dirty="0">
                          <a:solidFill>
                            <a:schemeClr val="tx1"/>
                          </a:solidFill>
                        </a:rPr>
                        <a:t>產品開發</a:t>
                      </a:r>
                    </a:p>
                  </a:txBody>
                  <a:tcPr marL="45057" marR="45057" anchor="ctr"/>
                </a:tc>
                <a:extLst>
                  <a:ext uri="{0D108BD9-81ED-4DB2-BD59-A6C34878D82A}">
                    <a16:rowId xmlns:a16="http://schemas.microsoft.com/office/drawing/2014/main" val="2856758319"/>
                  </a:ext>
                </a:extLst>
              </a:tr>
              <a:tr h="846493">
                <a:tc>
                  <a:txBody>
                    <a:bodyPr/>
                    <a:lstStyle/>
                    <a:p>
                      <a:pPr algn="ctr"/>
                      <a:r>
                        <a:rPr lang="zh-TW" altLang="en-US" b="1" u="sng" dirty="0">
                          <a:solidFill>
                            <a:schemeClr val="tx1"/>
                          </a:solidFill>
                        </a:rPr>
                        <a:t>新市場</a:t>
                      </a:r>
                    </a:p>
                  </a:txBody>
                  <a:tcPr marL="45057" marR="45057" anchor="ctr"/>
                </a:tc>
                <a:tc>
                  <a:txBody>
                    <a:bodyPr/>
                    <a:lstStyle/>
                    <a:p>
                      <a:pPr algn="ctr"/>
                      <a:r>
                        <a:rPr lang="zh-TW" altLang="en-US" dirty="0">
                          <a:solidFill>
                            <a:schemeClr val="tx1"/>
                          </a:solidFill>
                        </a:rPr>
                        <a:t>市場開發</a:t>
                      </a:r>
                    </a:p>
                  </a:txBody>
                  <a:tcPr marL="45057" marR="45057" anchor="ctr"/>
                </a:tc>
                <a:tc>
                  <a:txBody>
                    <a:bodyPr/>
                    <a:lstStyle/>
                    <a:p>
                      <a:pPr algn="ctr"/>
                      <a:r>
                        <a:rPr lang="zh-TW" altLang="en-US" dirty="0">
                          <a:solidFill>
                            <a:schemeClr val="tx1"/>
                          </a:solidFill>
                        </a:rPr>
                        <a:t>多角化經營</a:t>
                      </a:r>
                    </a:p>
                  </a:txBody>
                  <a:tcPr marL="45057" marR="45057" anchor="ctr"/>
                </a:tc>
                <a:extLst>
                  <a:ext uri="{0D108BD9-81ED-4DB2-BD59-A6C34878D82A}">
                    <a16:rowId xmlns:a16="http://schemas.microsoft.com/office/drawing/2014/main" val="1297116678"/>
                  </a:ext>
                </a:extLst>
              </a:tr>
            </a:tbl>
          </a:graphicData>
        </a:graphic>
      </p:graphicFrame>
      <p:sp>
        <p:nvSpPr>
          <p:cNvPr id="5" name="內容版面配置區 4"/>
          <p:cNvSpPr>
            <a:spLocks noGrp="1"/>
          </p:cNvSpPr>
          <p:nvPr>
            <p:ph sz="half" idx="2"/>
          </p:nvPr>
        </p:nvSpPr>
        <p:spPr/>
        <p:txBody>
          <a:bodyPr/>
          <a:lstStyle/>
          <a:p>
            <a:r>
              <a:rPr lang="zh-TW" altLang="en-US" dirty="0">
                <a:solidFill>
                  <a:srgbClr val="000000"/>
                </a:solidFill>
                <a:latin typeface="Microsoft JhengHei" panose="020B0604030504040204" pitchFamily="34" charset="-120"/>
              </a:rPr>
              <a:t>利用左方的安索夫矩陣先找出產品的經營方向</a:t>
            </a:r>
            <a:r>
              <a:rPr lang="en-US" altLang="zh-TW" dirty="0">
                <a:solidFill>
                  <a:srgbClr val="000000"/>
                </a:solidFill>
                <a:latin typeface="Microsoft JhengHei" panose="020B0604030504040204" pitchFamily="34" charset="-120"/>
              </a:rPr>
              <a:t>(</a:t>
            </a:r>
            <a:r>
              <a:rPr lang="zh-TW" altLang="en-US" dirty="0">
                <a:solidFill>
                  <a:srgbClr val="000000"/>
                </a:solidFill>
                <a:latin typeface="Microsoft JhengHei" panose="020B0604030504040204" pitchFamily="34" charset="-120"/>
              </a:rPr>
              <a:t>林、陳，</a:t>
            </a:r>
            <a:r>
              <a:rPr lang="en-US" altLang="zh-TW" dirty="0">
                <a:solidFill>
                  <a:srgbClr val="000000"/>
                </a:solidFill>
                <a:latin typeface="Microsoft JhengHei" panose="020B0604030504040204" pitchFamily="34" charset="-120"/>
              </a:rPr>
              <a:t>2018)</a:t>
            </a:r>
          </a:p>
          <a:p>
            <a:r>
              <a:rPr lang="zh-TW" altLang="en-US" dirty="0">
                <a:solidFill>
                  <a:srgbClr val="000000"/>
                </a:solidFill>
                <a:latin typeface="Microsoft JhengHei" panose="020B0604030504040204" pitchFamily="34" charset="-120"/>
              </a:rPr>
              <a:t>行銷目標的設定</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吸引更多潛在客</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獲得更多的知名度</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提高銷售量</a:t>
            </a:r>
            <a:endParaRPr lang="en-US" altLang="zh-TW" dirty="0">
              <a:solidFill>
                <a:srgbClr val="000000"/>
              </a:solidFill>
              <a:latin typeface="Microsoft JhengHei" panose="020B0604030504040204" pitchFamily="34" charset="-120"/>
            </a:endParaRPr>
          </a:p>
          <a:p>
            <a:pPr lvl="1">
              <a:buFont typeface="Wingdings" pitchFamily="2" charset="2"/>
              <a:buChar char="ü"/>
            </a:pPr>
            <a:r>
              <a:rPr lang="zh-TW" altLang="en-US" dirty="0">
                <a:solidFill>
                  <a:srgbClr val="000000"/>
                </a:solidFill>
                <a:latin typeface="Microsoft JhengHei" panose="020B0604030504040204" pitchFamily="34" charset="-120"/>
              </a:rPr>
              <a:t>吸引更多的舊客戶</a:t>
            </a:r>
          </a:p>
        </p:txBody>
      </p:sp>
    </p:spTree>
    <p:extLst>
      <p:ext uri="{BB962C8B-B14F-4D97-AF65-F5344CB8AC3E}">
        <p14:creationId xmlns:p14="http://schemas.microsoft.com/office/powerpoint/2010/main" val="3068611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行銷策略的考慮</a:t>
            </a:r>
          </a:p>
        </p:txBody>
      </p:sp>
      <p:sp>
        <p:nvSpPr>
          <p:cNvPr id="5" name="內容版面配置區 4"/>
          <p:cNvSpPr>
            <a:spLocks noGrp="1"/>
          </p:cNvSpPr>
          <p:nvPr>
            <p:ph idx="1"/>
          </p:nvPr>
        </p:nvSpPr>
        <p:spPr/>
        <p:txBody>
          <a:bodyPr/>
          <a:lstStyle/>
          <a:p>
            <a:pPr marL="457200" indent="-457200">
              <a:buFont typeface="+mj-lt"/>
              <a:buAutoNum type="arabicPeriod"/>
            </a:pPr>
            <a:r>
              <a:rPr lang="zh-TW" altLang="en-US" dirty="0">
                <a:solidFill>
                  <a:srgbClr val="000000"/>
                </a:solidFill>
                <a:latin typeface="Microsoft JhengHei" panose="020B0604030504040204" pitchFamily="34" charset="-120"/>
              </a:rPr>
              <a:t>目標市場為何，要推出什麼訊息到市場</a:t>
            </a:r>
            <a:endParaRPr lang="en-US" altLang="zh-TW" dirty="0">
              <a:solidFill>
                <a:srgbClr val="000000"/>
              </a:solidFill>
              <a:latin typeface="Microsoft JhengHei" panose="020B0604030504040204" pitchFamily="34" charset="-120"/>
            </a:endParaRPr>
          </a:p>
          <a:p>
            <a:pPr marL="457200" indent="-457200">
              <a:buFont typeface="+mj-lt"/>
              <a:buAutoNum type="arabicPeriod"/>
            </a:pPr>
            <a:r>
              <a:rPr lang="zh-TW" altLang="en-US" dirty="0">
                <a:solidFill>
                  <a:srgbClr val="000000"/>
                </a:solidFill>
                <a:latin typeface="Microsoft JhengHei" panose="020B0604030504040204" pitchFamily="34" charset="-120"/>
              </a:rPr>
              <a:t>使用哪一個訊息管道</a:t>
            </a:r>
            <a:endParaRPr lang="en-US" altLang="zh-TW" dirty="0">
              <a:solidFill>
                <a:srgbClr val="000000"/>
              </a:solidFill>
              <a:latin typeface="Microsoft JhengHei" panose="020B0604030504040204" pitchFamily="34" charset="-120"/>
            </a:endParaRPr>
          </a:p>
          <a:p>
            <a:pPr marL="457200" indent="-457200">
              <a:buFont typeface="+mj-lt"/>
              <a:buAutoNum type="arabicPeriod"/>
            </a:pPr>
            <a:r>
              <a:rPr lang="zh-TW" altLang="en-US" dirty="0">
                <a:solidFill>
                  <a:srgbClr val="000000"/>
                </a:solidFill>
                <a:latin typeface="Microsoft JhengHei" panose="020B0604030504040204" pitchFamily="34" charset="-120"/>
              </a:rPr>
              <a:t>追踨傳播績效</a:t>
            </a:r>
          </a:p>
        </p:txBody>
      </p:sp>
    </p:spTree>
    <p:extLst>
      <p:ext uri="{BB962C8B-B14F-4D97-AF65-F5344CB8AC3E}">
        <p14:creationId xmlns:p14="http://schemas.microsoft.com/office/powerpoint/2010/main" val="432997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行銷策略規劃流程</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99475843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1976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67408" y="168301"/>
            <a:ext cx="10515600" cy="1325563"/>
          </a:xfrm>
        </p:spPr>
        <p:txBody>
          <a:bodyPr/>
          <a:lstStyle/>
          <a:p>
            <a:r>
              <a:rPr lang="zh-TW" altLang="en-US" dirty="0">
                <a:latin typeface="Microsoft JhengHei" panose="020B0604030504040204" pitchFamily="34" charset="-120"/>
              </a:rPr>
              <a:t>分析產品</a:t>
            </a:r>
            <a:r>
              <a:rPr lang="en-US" altLang="zh-TW" dirty="0">
                <a:latin typeface="Microsoft JhengHei" panose="020B0604030504040204" pitchFamily="34" charset="-120"/>
              </a:rPr>
              <a:t>-SWOT</a:t>
            </a:r>
            <a:endParaRPr lang="zh-TW" altLang="en-US" dirty="0">
              <a:latin typeface="Microsoft JhengHei" panose="020B0604030504040204" pitchFamily="34" charset="-120"/>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2061448982"/>
              </p:ext>
            </p:extLst>
          </p:nvPr>
        </p:nvGraphicFramePr>
        <p:xfrm>
          <a:off x="767408" y="1628800"/>
          <a:ext cx="10515600" cy="4411686"/>
        </p:xfrm>
        <a:graphic>
          <a:graphicData uri="http://schemas.openxmlformats.org/drawingml/2006/table">
            <a:tbl>
              <a:tblPr firstRow="1" bandRow="1">
                <a:tableStyleId>{3B4B98B0-60AC-42C2-AFA5-B58CD77FA1E5}</a:tableStyleId>
              </a:tblPr>
              <a:tblGrid>
                <a:gridCol w="3505200">
                  <a:extLst>
                    <a:ext uri="{9D8B030D-6E8A-4147-A177-3AD203B41FA5}">
                      <a16:colId xmlns:a16="http://schemas.microsoft.com/office/drawing/2014/main" val="382531596"/>
                    </a:ext>
                  </a:extLst>
                </a:gridCol>
                <a:gridCol w="3505200">
                  <a:extLst>
                    <a:ext uri="{9D8B030D-6E8A-4147-A177-3AD203B41FA5}">
                      <a16:colId xmlns:a16="http://schemas.microsoft.com/office/drawing/2014/main" val="39753063"/>
                    </a:ext>
                  </a:extLst>
                </a:gridCol>
                <a:gridCol w="3505200">
                  <a:extLst>
                    <a:ext uri="{9D8B030D-6E8A-4147-A177-3AD203B41FA5}">
                      <a16:colId xmlns:a16="http://schemas.microsoft.com/office/drawing/2014/main" val="3475414069"/>
                    </a:ext>
                  </a:extLst>
                </a:gridCol>
              </a:tblGrid>
              <a:tr h="1470562">
                <a:tc>
                  <a:txBody>
                    <a:bodyPr/>
                    <a:lstStyle/>
                    <a:p>
                      <a:pPr algn="ctr"/>
                      <a:endParaRPr lang="zh-TW" altLang="en-US" sz="3600" dirty="0">
                        <a:solidFill>
                          <a:schemeClr val="tx1"/>
                        </a:solidFill>
                      </a:endParaRPr>
                    </a:p>
                  </a:txBody>
                  <a:tcPr anchor="ctr"/>
                </a:tc>
                <a:tc>
                  <a:txBody>
                    <a:bodyPr/>
                    <a:lstStyle/>
                    <a:p>
                      <a:pPr algn="ctr"/>
                      <a:r>
                        <a:rPr lang="zh-TW" altLang="en-US" sz="3600" dirty="0">
                          <a:solidFill>
                            <a:schemeClr val="tx1"/>
                          </a:solidFill>
                        </a:rPr>
                        <a:t>正面</a:t>
                      </a:r>
                    </a:p>
                  </a:txBody>
                  <a:tcPr anchor="ctr"/>
                </a:tc>
                <a:tc>
                  <a:txBody>
                    <a:bodyPr/>
                    <a:lstStyle/>
                    <a:p>
                      <a:pPr algn="ctr"/>
                      <a:r>
                        <a:rPr lang="zh-TW" altLang="en-US" sz="3600" dirty="0">
                          <a:solidFill>
                            <a:schemeClr val="tx1"/>
                          </a:solidFill>
                        </a:rPr>
                        <a:t>負面</a:t>
                      </a:r>
                    </a:p>
                  </a:txBody>
                  <a:tcPr anchor="ctr"/>
                </a:tc>
                <a:extLst>
                  <a:ext uri="{0D108BD9-81ED-4DB2-BD59-A6C34878D82A}">
                    <a16:rowId xmlns:a16="http://schemas.microsoft.com/office/drawing/2014/main" val="2753054387"/>
                  </a:ext>
                </a:extLst>
              </a:tr>
              <a:tr h="1470562">
                <a:tc>
                  <a:txBody>
                    <a:bodyPr/>
                    <a:lstStyle/>
                    <a:p>
                      <a:pPr algn="ctr"/>
                      <a:r>
                        <a:rPr lang="zh-TW" altLang="en-US" sz="3600" dirty="0">
                          <a:solidFill>
                            <a:schemeClr val="tx1"/>
                          </a:solidFill>
                        </a:rPr>
                        <a:t>內部</a:t>
                      </a:r>
                    </a:p>
                  </a:txBody>
                  <a:tcPr anchor="ctr"/>
                </a:tc>
                <a:tc>
                  <a:txBody>
                    <a:bodyPr/>
                    <a:lstStyle/>
                    <a:p>
                      <a:pPr algn="ctr"/>
                      <a:r>
                        <a:rPr lang="zh-TW" altLang="en-US" sz="3600" dirty="0">
                          <a:solidFill>
                            <a:schemeClr val="tx1"/>
                          </a:solidFill>
                        </a:rPr>
                        <a:t>優勢</a:t>
                      </a:r>
                      <a:endParaRPr lang="en-US" altLang="zh-TW" sz="3600" dirty="0">
                        <a:solidFill>
                          <a:schemeClr val="tx1"/>
                        </a:solidFill>
                      </a:endParaRPr>
                    </a:p>
                    <a:p>
                      <a:pPr algn="ctr"/>
                      <a:r>
                        <a:rPr lang="en-US" altLang="zh-TW" sz="3600" dirty="0">
                          <a:solidFill>
                            <a:schemeClr val="tx1"/>
                          </a:solidFill>
                        </a:rPr>
                        <a:t>Strength</a:t>
                      </a:r>
                      <a:endParaRPr lang="zh-TW" altLang="en-US" sz="3600" dirty="0">
                        <a:solidFill>
                          <a:schemeClr val="tx1"/>
                        </a:solidFill>
                      </a:endParaRPr>
                    </a:p>
                  </a:txBody>
                  <a:tcPr anchor="ctr"/>
                </a:tc>
                <a:tc>
                  <a:txBody>
                    <a:bodyPr/>
                    <a:lstStyle/>
                    <a:p>
                      <a:pPr algn="ctr"/>
                      <a:r>
                        <a:rPr lang="zh-TW" altLang="en-US" sz="3600" dirty="0">
                          <a:solidFill>
                            <a:schemeClr val="tx1"/>
                          </a:solidFill>
                        </a:rPr>
                        <a:t>劣勢</a:t>
                      </a:r>
                      <a:endParaRPr lang="en-US" altLang="zh-TW" sz="3600" dirty="0">
                        <a:solidFill>
                          <a:schemeClr val="tx1"/>
                        </a:solidFill>
                      </a:endParaRPr>
                    </a:p>
                    <a:p>
                      <a:pPr algn="ctr"/>
                      <a:r>
                        <a:rPr lang="en-US" altLang="zh-TW" sz="3600" dirty="0">
                          <a:solidFill>
                            <a:schemeClr val="tx1"/>
                          </a:solidFill>
                        </a:rPr>
                        <a:t>Weaknesses</a:t>
                      </a:r>
                      <a:endParaRPr lang="zh-TW" altLang="en-US" sz="3600" dirty="0">
                        <a:solidFill>
                          <a:schemeClr val="tx1"/>
                        </a:solidFill>
                      </a:endParaRPr>
                    </a:p>
                  </a:txBody>
                  <a:tcPr anchor="ctr"/>
                </a:tc>
                <a:extLst>
                  <a:ext uri="{0D108BD9-81ED-4DB2-BD59-A6C34878D82A}">
                    <a16:rowId xmlns:a16="http://schemas.microsoft.com/office/drawing/2014/main" val="2245926365"/>
                  </a:ext>
                </a:extLst>
              </a:tr>
              <a:tr h="1470562">
                <a:tc>
                  <a:txBody>
                    <a:bodyPr/>
                    <a:lstStyle/>
                    <a:p>
                      <a:pPr algn="ctr"/>
                      <a:r>
                        <a:rPr lang="zh-TW" altLang="en-US" sz="3600" dirty="0">
                          <a:solidFill>
                            <a:schemeClr val="tx1"/>
                          </a:solidFill>
                        </a:rPr>
                        <a:t>外部</a:t>
                      </a:r>
                    </a:p>
                  </a:txBody>
                  <a:tcPr anchor="ctr"/>
                </a:tc>
                <a:tc>
                  <a:txBody>
                    <a:bodyPr/>
                    <a:lstStyle/>
                    <a:p>
                      <a:pPr algn="ctr"/>
                      <a:r>
                        <a:rPr lang="zh-TW" altLang="en-US" sz="3600" dirty="0">
                          <a:solidFill>
                            <a:schemeClr val="tx1"/>
                          </a:solidFill>
                        </a:rPr>
                        <a:t>機會</a:t>
                      </a:r>
                      <a:endParaRPr lang="en-US" altLang="zh-TW" sz="3600" dirty="0">
                        <a:solidFill>
                          <a:schemeClr val="tx1"/>
                        </a:solidFill>
                      </a:endParaRPr>
                    </a:p>
                    <a:p>
                      <a:pPr algn="ctr"/>
                      <a:r>
                        <a:rPr lang="en-US" altLang="zh-TW" sz="3600" dirty="0">
                          <a:solidFill>
                            <a:schemeClr val="tx1"/>
                          </a:solidFill>
                        </a:rPr>
                        <a:t>Opportunities</a:t>
                      </a:r>
                      <a:endParaRPr lang="zh-TW" altLang="en-US" sz="3600" dirty="0">
                        <a:solidFill>
                          <a:schemeClr val="tx1"/>
                        </a:solidFill>
                      </a:endParaRPr>
                    </a:p>
                  </a:txBody>
                  <a:tcPr anchor="ctr"/>
                </a:tc>
                <a:tc>
                  <a:txBody>
                    <a:bodyPr/>
                    <a:lstStyle/>
                    <a:p>
                      <a:pPr algn="ctr"/>
                      <a:r>
                        <a:rPr lang="zh-TW" altLang="en-US" sz="3600" dirty="0">
                          <a:solidFill>
                            <a:schemeClr val="tx1"/>
                          </a:solidFill>
                        </a:rPr>
                        <a:t>威脅</a:t>
                      </a:r>
                      <a:endParaRPr lang="en-US" altLang="zh-TW" sz="3600" dirty="0">
                        <a:solidFill>
                          <a:schemeClr val="tx1"/>
                        </a:solidFill>
                      </a:endParaRPr>
                    </a:p>
                    <a:p>
                      <a:pPr algn="ctr"/>
                      <a:r>
                        <a:rPr lang="en-US" altLang="zh-TW" sz="3600" dirty="0">
                          <a:solidFill>
                            <a:schemeClr val="tx1"/>
                          </a:solidFill>
                        </a:rPr>
                        <a:t>Threaten</a:t>
                      </a:r>
                      <a:endParaRPr lang="zh-TW" altLang="en-US" sz="3600" dirty="0">
                        <a:solidFill>
                          <a:schemeClr val="tx1"/>
                        </a:solidFill>
                      </a:endParaRPr>
                    </a:p>
                  </a:txBody>
                  <a:tcPr anchor="ctr"/>
                </a:tc>
                <a:extLst>
                  <a:ext uri="{0D108BD9-81ED-4DB2-BD59-A6C34878D82A}">
                    <a16:rowId xmlns:a16="http://schemas.microsoft.com/office/drawing/2014/main" val="1387714847"/>
                  </a:ext>
                </a:extLst>
              </a:tr>
            </a:tbl>
          </a:graphicData>
        </a:graphic>
      </p:graphicFrame>
    </p:spTree>
    <p:extLst>
      <p:ext uri="{BB962C8B-B14F-4D97-AF65-F5344CB8AC3E}">
        <p14:creationId xmlns:p14="http://schemas.microsoft.com/office/powerpoint/2010/main" val="1079475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分析產品</a:t>
            </a:r>
            <a:r>
              <a:rPr lang="en-US" altLang="zh-TW" dirty="0">
                <a:solidFill>
                  <a:srgbClr val="000000"/>
                </a:solidFill>
                <a:latin typeface="Microsoft JhengHei" panose="020B0604030504040204" pitchFamily="34" charset="-120"/>
              </a:rPr>
              <a:t>-PESTEL</a:t>
            </a:r>
            <a:r>
              <a:rPr lang="zh-TW" altLang="en-US" dirty="0">
                <a:solidFill>
                  <a:srgbClr val="000000"/>
                </a:solidFill>
                <a:latin typeface="Microsoft JhengHei" panose="020B0604030504040204" pitchFamily="34" charset="-120"/>
              </a:rPr>
              <a:t>分析</a:t>
            </a:r>
          </a:p>
        </p:txBody>
      </p:sp>
      <p:grpSp>
        <p:nvGrpSpPr>
          <p:cNvPr id="24" name="群組 23"/>
          <p:cNvGrpSpPr/>
          <p:nvPr/>
        </p:nvGrpSpPr>
        <p:grpSpPr>
          <a:xfrm>
            <a:off x="1235460" y="1916832"/>
            <a:ext cx="9721080" cy="4349529"/>
            <a:chOff x="2063552" y="1844824"/>
            <a:chExt cx="8640960" cy="4349529"/>
          </a:xfrm>
        </p:grpSpPr>
        <p:sp>
          <p:nvSpPr>
            <p:cNvPr id="7" name="手繪多邊形 6"/>
            <p:cNvSpPr/>
            <p:nvPr/>
          </p:nvSpPr>
          <p:spPr>
            <a:xfrm>
              <a:off x="5201859" y="1844824"/>
              <a:ext cx="2364343" cy="760943"/>
            </a:xfrm>
            <a:custGeom>
              <a:avLst/>
              <a:gdLst>
                <a:gd name="connsiteX0" fmla="*/ 0 w 1170682"/>
                <a:gd name="connsiteY0" fmla="*/ 126826 h 760943"/>
                <a:gd name="connsiteX1" fmla="*/ 126826 w 1170682"/>
                <a:gd name="connsiteY1" fmla="*/ 0 h 760943"/>
                <a:gd name="connsiteX2" fmla="*/ 1043856 w 1170682"/>
                <a:gd name="connsiteY2" fmla="*/ 0 h 760943"/>
                <a:gd name="connsiteX3" fmla="*/ 1170682 w 1170682"/>
                <a:gd name="connsiteY3" fmla="*/ 126826 h 760943"/>
                <a:gd name="connsiteX4" fmla="*/ 1170682 w 1170682"/>
                <a:gd name="connsiteY4" fmla="*/ 634117 h 760943"/>
                <a:gd name="connsiteX5" fmla="*/ 1043856 w 1170682"/>
                <a:gd name="connsiteY5" fmla="*/ 760943 h 760943"/>
                <a:gd name="connsiteX6" fmla="*/ 126826 w 1170682"/>
                <a:gd name="connsiteY6" fmla="*/ 760943 h 760943"/>
                <a:gd name="connsiteX7" fmla="*/ 0 w 1170682"/>
                <a:gd name="connsiteY7" fmla="*/ 634117 h 760943"/>
                <a:gd name="connsiteX8" fmla="*/ 0 w 1170682"/>
                <a:gd name="connsiteY8" fmla="*/ 126826 h 76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0682" h="760943">
                  <a:moveTo>
                    <a:pt x="0" y="126826"/>
                  </a:moveTo>
                  <a:cubicBezTo>
                    <a:pt x="0" y="56782"/>
                    <a:pt x="56782" y="0"/>
                    <a:pt x="126826" y="0"/>
                  </a:cubicBezTo>
                  <a:lnTo>
                    <a:pt x="1043856" y="0"/>
                  </a:lnTo>
                  <a:cubicBezTo>
                    <a:pt x="1113900" y="0"/>
                    <a:pt x="1170682" y="56782"/>
                    <a:pt x="1170682" y="126826"/>
                  </a:cubicBezTo>
                  <a:lnTo>
                    <a:pt x="1170682" y="634117"/>
                  </a:lnTo>
                  <a:cubicBezTo>
                    <a:pt x="1170682" y="704161"/>
                    <a:pt x="1113900" y="760943"/>
                    <a:pt x="1043856" y="760943"/>
                  </a:cubicBezTo>
                  <a:lnTo>
                    <a:pt x="126826" y="760943"/>
                  </a:lnTo>
                  <a:cubicBezTo>
                    <a:pt x="56782" y="760943"/>
                    <a:pt x="0" y="704161"/>
                    <a:pt x="0" y="634117"/>
                  </a:cubicBezTo>
                  <a:lnTo>
                    <a:pt x="0" y="126826"/>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866" tIns="82866" rIns="82866" bIns="82866" numCol="1" spcCol="1270" anchor="ctr" anchorCtr="0">
              <a:noAutofit/>
            </a:bodyPr>
            <a:lstStyle/>
            <a:p>
              <a:pPr lvl="0" algn="ctr" defTabSz="533400">
                <a:lnSpc>
                  <a:spcPct val="90000"/>
                </a:lnSpc>
                <a:spcBef>
                  <a:spcPct val="0"/>
                </a:spcBef>
                <a:spcAft>
                  <a:spcPct val="35000"/>
                </a:spcAft>
              </a:pPr>
              <a:r>
                <a:rPr lang="zh-TW" altLang="en-US" sz="2000" kern="1200" dirty="0">
                  <a:solidFill>
                    <a:srgbClr val="000000"/>
                  </a:solidFill>
                  <a:latin typeface="Microsoft JhengHei" panose="020B0604030504040204" pitchFamily="34" charset="-120"/>
                </a:rPr>
                <a:t>經濟</a:t>
              </a:r>
              <a:endParaRPr lang="en-US" altLang="zh-TW" sz="2000" kern="1200" dirty="0">
                <a:solidFill>
                  <a:srgbClr val="000000"/>
                </a:solidFill>
                <a:latin typeface="Microsoft JhengHei" panose="020B0604030504040204" pitchFamily="34" charset="-120"/>
              </a:endParaRPr>
            </a:p>
            <a:p>
              <a:pPr lvl="0" algn="ctr" defTabSz="533400">
                <a:lnSpc>
                  <a:spcPct val="90000"/>
                </a:lnSpc>
                <a:spcBef>
                  <a:spcPct val="0"/>
                </a:spcBef>
                <a:spcAft>
                  <a:spcPct val="35000"/>
                </a:spcAft>
              </a:pPr>
              <a:r>
                <a:rPr lang="en-US" altLang="zh-TW" sz="2000" kern="1200" dirty="0">
                  <a:solidFill>
                    <a:srgbClr val="000000"/>
                  </a:solidFill>
                  <a:latin typeface="Microsoft JhengHei" panose="020B0604030504040204" pitchFamily="34" charset="-120"/>
                </a:rPr>
                <a:t>Economic</a:t>
              </a:r>
              <a:endParaRPr lang="zh-TW" altLang="en-US" sz="2000" kern="1200" dirty="0">
                <a:solidFill>
                  <a:srgbClr val="000000"/>
                </a:solidFill>
                <a:latin typeface="Microsoft JhengHei" panose="020B0604030504040204" pitchFamily="34" charset="-120"/>
              </a:endParaRPr>
            </a:p>
          </p:txBody>
        </p:sp>
        <p:sp>
          <p:nvSpPr>
            <p:cNvPr id="9" name="手繪多邊形 8"/>
            <p:cNvSpPr/>
            <p:nvPr/>
          </p:nvSpPr>
          <p:spPr>
            <a:xfrm>
              <a:off x="8340169" y="2741970"/>
              <a:ext cx="2364343" cy="760943"/>
            </a:xfrm>
            <a:custGeom>
              <a:avLst/>
              <a:gdLst>
                <a:gd name="connsiteX0" fmla="*/ 0 w 1170682"/>
                <a:gd name="connsiteY0" fmla="*/ 126826 h 760943"/>
                <a:gd name="connsiteX1" fmla="*/ 126826 w 1170682"/>
                <a:gd name="connsiteY1" fmla="*/ 0 h 760943"/>
                <a:gd name="connsiteX2" fmla="*/ 1043856 w 1170682"/>
                <a:gd name="connsiteY2" fmla="*/ 0 h 760943"/>
                <a:gd name="connsiteX3" fmla="*/ 1170682 w 1170682"/>
                <a:gd name="connsiteY3" fmla="*/ 126826 h 760943"/>
                <a:gd name="connsiteX4" fmla="*/ 1170682 w 1170682"/>
                <a:gd name="connsiteY4" fmla="*/ 634117 h 760943"/>
                <a:gd name="connsiteX5" fmla="*/ 1043856 w 1170682"/>
                <a:gd name="connsiteY5" fmla="*/ 760943 h 760943"/>
                <a:gd name="connsiteX6" fmla="*/ 126826 w 1170682"/>
                <a:gd name="connsiteY6" fmla="*/ 760943 h 760943"/>
                <a:gd name="connsiteX7" fmla="*/ 0 w 1170682"/>
                <a:gd name="connsiteY7" fmla="*/ 634117 h 760943"/>
                <a:gd name="connsiteX8" fmla="*/ 0 w 1170682"/>
                <a:gd name="connsiteY8" fmla="*/ 126826 h 76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0682" h="760943">
                  <a:moveTo>
                    <a:pt x="0" y="126826"/>
                  </a:moveTo>
                  <a:cubicBezTo>
                    <a:pt x="0" y="56782"/>
                    <a:pt x="56782" y="0"/>
                    <a:pt x="126826" y="0"/>
                  </a:cubicBezTo>
                  <a:lnTo>
                    <a:pt x="1043856" y="0"/>
                  </a:lnTo>
                  <a:cubicBezTo>
                    <a:pt x="1113900" y="0"/>
                    <a:pt x="1170682" y="56782"/>
                    <a:pt x="1170682" y="126826"/>
                  </a:cubicBezTo>
                  <a:lnTo>
                    <a:pt x="1170682" y="634117"/>
                  </a:lnTo>
                  <a:cubicBezTo>
                    <a:pt x="1170682" y="704161"/>
                    <a:pt x="1113900" y="760943"/>
                    <a:pt x="1043856" y="760943"/>
                  </a:cubicBezTo>
                  <a:lnTo>
                    <a:pt x="126826" y="760943"/>
                  </a:lnTo>
                  <a:cubicBezTo>
                    <a:pt x="56782" y="760943"/>
                    <a:pt x="0" y="704161"/>
                    <a:pt x="0" y="634117"/>
                  </a:cubicBezTo>
                  <a:lnTo>
                    <a:pt x="0" y="126826"/>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82866" tIns="82866" rIns="82866" bIns="82866" numCol="1" spcCol="1270" anchor="ctr" anchorCtr="0">
              <a:noAutofit/>
            </a:bodyPr>
            <a:lstStyle/>
            <a:p>
              <a:pPr lvl="0" algn="ctr" defTabSz="533400">
                <a:lnSpc>
                  <a:spcPct val="90000"/>
                </a:lnSpc>
                <a:spcBef>
                  <a:spcPct val="0"/>
                </a:spcBef>
                <a:spcAft>
                  <a:spcPct val="35000"/>
                </a:spcAft>
              </a:pPr>
              <a:r>
                <a:rPr lang="zh-TW" altLang="en-US" sz="2000" kern="1200" dirty="0">
                  <a:solidFill>
                    <a:srgbClr val="000000"/>
                  </a:solidFill>
                  <a:latin typeface="Microsoft JhengHei" panose="020B0604030504040204" pitchFamily="34" charset="-120"/>
                </a:rPr>
                <a:t>社會</a:t>
              </a:r>
              <a:endParaRPr lang="en-US" altLang="zh-TW" sz="2000" kern="1200" dirty="0">
                <a:solidFill>
                  <a:srgbClr val="000000"/>
                </a:solidFill>
                <a:latin typeface="Microsoft JhengHei" panose="020B0604030504040204" pitchFamily="34" charset="-120"/>
              </a:endParaRPr>
            </a:p>
            <a:p>
              <a:pPr lvl="0" algn="ctr" defTabSz="533400">
                <a:lnSpc>
                  <a:spcPct val="90000"/>
                </a:lnSpc>
                <a:spcBef>
                  <a:spcPct val="0"/>
                </a:spcBef>
                <a:spcAft>
                  <a:spcPct val="35000"/>
                </a:spcAft>
              </a:pPr>
              <a:r>
                <a:rPr lang="en-US" altLang="zh-TW" sz="2000" kern="1200" dirty="0">
                  <a:solidFill>
                    <a:srgbClr val="000000"/>
                  </a:solidFill>
                  <a:latin typeface="Microsoft JhengHei" panose="020B0604030504040204" pitchFamily="34" charset="-120"/>
                </a:rPr>
                <a:t>Social</a:t>
              </a:r>
              <a:endParaRPr lang="zh-TW" altLang="en-US" sz="2000" kern="1200" dirty="0">
                <a:solidFill>
                  <a:srgbClr val="000000"/>
                </a:solidFill>
                <a:latin typeface="Microsoft JhengHei" panose="020B0604030504040204" pitchFamily="34" charset="-120"/>
              </a:endParaRPr>
            </a:p>
          </p:txBody>
        </p:sp>
        <p:sp>
          <p:nvSpPr>
            <p:cNvPr id="11" name="手繪多邊形 10"/>
            <p:cNvSpPr/>
            <p:nvPr/>
          </p:nvSpPr>
          <p:spPr>
            <a:xfrm>
              <a:off x="8340169" y="4536263"/>
              <a:ext cx="2364343" cy="760943"/>
            </a:xfrm>
            <a:custGeom>
              <a:avLst/>
              <a:gdLst>
                <a:gd name="connsiteX0" fmla="*/ 0 w 1170682"/>
                <a:gd name="connsiteY0" fmla="*/ 126826 h 760943"/>
                <a:gd name="connsiteX1" fmla="*/ 126826 w 1170682"/>
                <a:gd name="connsiteY1" fmla="*/ 0 h 760943"/>
                <a:gd name="connsiteX2" fmla="*/ 1043856 w 1170682"/>
                <a:gd name="connsiteY2" fmla="*/ 0 h 760943"/>
                <a:gd name="connsiteX3" fmla="*/ 1170682 w 1170682"/>
                <a:gd name="connsiteY3" fmla="*/ 126826 h 760943"/>
                <a:gd name="connsiteX4" fmla="*/ 1170682 w 1170682"/>
                <a:gd name="connsiteY4" fmla="*/ 634117 h 760943"/>
                <a:gd name="connsiteX5" fmla="*/ 1043856 w 1170682"/>
                <a:gd name="connsiteY5" fmla="*/ 760943 h 760943"/>
                <a:gd name="connsiteX6" fmla="*/ 126826 w 1170682"/>
                <a:gd name="connsiteY6" fmla="*/ 760943 h 760943"/>
                <a:gd name="connsiteX7" fmla="*/ 0 w 1170682"/>
                <a:gd name="connsiteY7" fmla="*/ 634117 h 760943"/>
                <a:gd name="connsiteX8" fmla="*/ 0 w 1170682"/>
                <a:gd name="connsiteY8" fmla="*/ 126826 h 76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0682" h="760943">
                  <a:moveTo>
                    <a:pt x="0" y="126826"/>
                  </a:moveTo>
                  <a:cubicBezTo>
                    <a:pt x="0" y="56782"/>
                    <a:pt x="56782" y="0"/>
                    <a:pt x="126826" y="0"/>
                  </a:cubicBezTo>
                  <a:lnTo>
                    <a:pt x="1043856" y="0"/>
                  </a:lnTo>
                  <a:cubicBezTo>
                    <a:pt x="1113900" y="0"/>
                    <a:pt x="1170682" y="56782"/>
                    <a:pt x="1170682" y="126826"/>
                  </a:cubicBezTo>
                  <a:lnTo>
                    <a:pt x="1170682" y="634117"/>
                  </a:lnTo>
                  <a:cubicBezTo>
                    <a:pt x="1170682" y="704161"/>
                    <a:pt x="1113900" y="760943"/>
                    <a:pt x="1043856" y="760943"/>
                  </a:cubicBezTo>
                  <a:lnTo>
                    <a:pt x="126826" y="760943"/>
                  </a:lnTo>
                  <a:cubicBezTo>
                    <a:pt x="56782" y="760943"/>
                    <a:pt x="0" y="704161"/>
                    <a:pt x="0" y="634117"/>
                  </a:cubicBezTo>
                  <a:lnTo>
                    <a:pt x="0" y="126826"/>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82866" tIns="82866" rIns="82866" bIns="82866" numCol="1" spcCol="1270" anchor="ctr" anchorCtr="0">
              <a:noAutofit/>
            </a:bodyPr>
            <a:lstStyle/>
            <a:p>
              <a:pPr lvl="0" algn="ctr" defTabSz="533400">
                <a:lnSpc>
                  <a:spcPct val="90000"/>
                </a:lnSpc>
                <a:spcBef>
                  <a:spcPct val="0"/>
                </a:spcBef>
                <a:spcAft>
                  <a:spcPct val="35000"/>
                </a:spcAft>
              </a:pPr>
              <a:r>
                <a:rPr lang="zh-TW" altLang="en-US" sz="2000" kern="1200" dirty="0">
                  <a:solidFill>
                    <a:srgbClr val="000000"/>
                  </a:solidFill>
                  <a:latin typeface="Microsoft JhengHei" panose="020B0604030504040204" pitchFamily="34" charset="-120"/>
                </a:rPr>
                <a:t>科技</a:t>
              </a:r>
              <a:endParaRPr lang="en-US" altLang="zh-TW" sz="2000" kern="1200" dirty="0">
                <a:solidFill>
                  <a:srgbClr val="000000"/>
                </a:solidFill>
                <a:latin typeface="Microsoft JhengHei" panose="020B0604030504040204" pitchFamily="34" charset="-120"/>
              </a:endParaRPr>
            </a:p>
            <a:p>
              <a:pPr lvl="0" algn="ctr" defTabSz="533400">
                <a:lnSpc>
                  <a:spcPct val="90000"/>
                </a:lnSpc>
                <a:spcBef>
                  <a:spcPct val="0"/>
                </a:spcBef>
                <a:spcAft>
                  <a:spcPct val="35000"/>
                </a:spcAft>
              </a:pPr>
              <a:r>
                <a:rPr lang="en-US" altLang="zh-TW" sz="2000" kern="1200" dirty="0">
                  <a:solidFill>
                    <a:srgbClr val="000000"/>
                  </a:solidFill>
                  <a:latin typeface="Microsoft JhengHei" panose="020B0604030504040204" pitchFamily="34" charset="-120"/>
                </a:rPr>
                <a:t>Technological</a:t>
              </a:r>
              <a:endParaRPr lang="zh-TW" altLang="en-US" sz="2000" kern="1200" dirty="0">
                <a:solidFill>
                  <a:srgbClr val="000000"/>
                </a:solidFill>
                <a:latin typeface="Microsoft JhengHei" panose="020B0604030504040204" pitchFamily="34" charset="-120"/>
              </a:endParaRPr>
            </a:p>
          </p:txBody>
        </p:sp>
        <p:sp>
          <p:nvSpPr>
            <p:cNvPr id="13" name="手繪多邊形 12"/>
            <p:cNvSpPr/>
            <p:nvPr/>
          </p:nvSpPr>
          <p:spPr>
            <a:xfrm>
              <a:off x="5201859" y="5433410"/>
              <a:ext cx="2364343" cy="760943"/>
            </a:xfrm>
            <a:custGeom>
              <a:avLst/>
              <a:gdLst>
                <a:gd name="connsiteX0" fmla="*/ 0 w 1170682"/>
                <a:gd name="connsiteY0" fmla="*/ 126826 h 760943"/>
                <a:gd name="connsiteX1" fmla="*/ 126826 w 1170682"/>
                <a:gd name="connsiteY1" fmla="*/ 0 h 760943"/>
                <a:gd name="connsiteX2" fmla="*/ 1043856 w 1170682"/>
                <a:gd name="connsiteY2" fmla="*/ 0 h 760943"/>
                <a:gd name="connsiteX3" fmla="*/ 1170682 w 1170682"/>
                <a:gd name="connsiteY3" fmla="*/ 126826 h 760943"/>
                <a:gd name="connsiteX4" fmla="*/ 1170682 w 1170682"/>
                <a:gd name="connsiteY4" fmla="*/ 634117 h 760943"/>
                <a:gd name="connsiteX5" fmla="*/ 1043856 w 1170682"/>
                <a:gd name="connsiteY5" fmla="*/ 760943 h 760943"/>
                <a:gd name="connsiteX6" fmla="*/ 126826 w 1170682"/>
                <a:gd name="connsiteY6" fmla="*/ 760943 h 760943"/>
                <a:gd name="connsiteX7" fmla="*/ 0 w 1170682"/>
                <a:gd name="connsiteY7" fmla="*/ 634117 h 760943"/>
                <a:gd name="connsiteX8" fmla="*/ 0 w 1170682"/>
                <a:gd name="connsiteY8" fmla="*/ 126826 h 76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0682" h="760943">
                  <a:moveTo>
                    <a:pt x="0" y="126826"/>
                  </a:moveTo>
                  <a:cubicBezTo>
                    <a:pt x="0" y="56782"/>
                    <a:pt x="56782" y="0"/>
                    <a:pt x="126826" y="0"/>
                  </a:cubicBezTo>
                  <a:lnTo>
                    <a:pt x="1043856" y="0"/>
                  </a:lnTo>
                  <a:cubicBezTo>
                    <a:pt x="1113900" y="0"/>
                    <a:pt x="1170682" y="56782"/>
                    <a:pt x="1170682" y="126826"/>
                  </a:cubicBezTo>
                  <a:lnTo>
                    <a:pt x="1170682" y="634117"/>
                  </a:lnTo>
                  <a:cubicBezTo>
                    <a:pt x="1170682" y="704161"/>
                    <a:pt x="1113900" y="760943"/>
                    <a:pt x="1043856" y="760943"/>
                  </a:cubicBezTo>
                  <a:lnTo>
                    <a:pt x="126826" y="760943"/>
                  </a:lnTo>
                  <a:cubicBezTo>
                    <a:pt x="56782" y="760943"/>
                    <a:pt x="0" y="704161"/>
                    <a:pt x="0" y="634117"/>
                  </a:cubicBezTo>
                  <a:lnTo>
                    <a:pt x="0" y="126826"/>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82866" tIns="82866" rIns="82866" bIns="82866" numCol="1" spcCol="1270" anchor="ctr" anchorCtr="0">
              <a:noAutofit/>
            </a:bodyPr>
            <a:lstStyle/>
            <a:p>
              <a:pPr lvl="0" algn="ctr" defTabSz="533400">
                <a:lnSpc>
                  <a:spcPct val="90000"/>
                </a:lnSpc>
                <a:spcBef>
                  <a:spcPct val="0"/>
                </a:spcBef>
                <a:spcAft>
                  <a:spcPct val="35000"/>
                </a:spcAft>
              </a:pPr>
              <a:r>
                <a:rPr lang="zh-TW" altLang="en-US" sz="2000" kern="1200" dirty="0">
                  <a:solidFill>
                    <a:srgbClr val="000000"/>
                  </a:solidFill>
                  <a:latin typeface="Microsoft JhengHei" panose="020B0604030504040204" pitchFamily="34" charset="-120"/>
                </a:rPr>
                <a:t>環境</a:t>
              </a:r>
              <a:endParaRPr lang="en-US" altLang="zh-TW" sz="2000" kern="1200" dirty="0">
                <a:solidFill>
                  <a:srgbClr val="000000"/>
                </a:solidFill>
                <a:latin typeface="Microsoft JhengHei" panose="020B0604030504040204" pitchFamily="34" charset="-120"/>
              </a:endParaRPr>
            </a:p>
            <a:p>
              <a:pPr lvl="0" algn="ctr" defTabSz="533400">
                <a:lnSpc>
                  <a:spcPct val="90000"/>
                </a:lnSpc>
                <a:spcBef>
                  <a:spcPct val="0"/>
                </a:spcBef>
                <a:spcAft>
                  <a:spcPct val="35000"/>
                </a:spcAft>
              </a:pPr>
              <a:r>
                <a:rPr lang="en-US" altLang="zh-TW" sz="2000" kern="1200" dirty="0">
                  <a:solidFill>
                    <a:srgbClr val="000000"/>
                  </a:solidFill>
                  <a:latin typeface="Microsoft JhengHei" panose="020B0604030504040204" pitchFamily="34" charset="-120"/>
                </a:rPr>
                <a:t>Environment mental</a:t>
              </a:r>
              <a:endParaRPr lang="zh-TW" altLang="en-US" sz="2000" kern="1200" dirty="0">
                <a:solidFill>
                  <a:srgbClr val="000000"/>
                </a:solidFill>
                <a:latin typeface="Microsoft JhengHei" panose="020B0604030504040204" pitchFamily="34" charset="-120"/>
              </a:endParaRPr>
            </a:p>
          </p:txBody>
        </p:sp>
        <p:sp>
          <p:nvSpPr>
            <p:cNvPr id="15" name="手繪多邊形 14"/>
            <p:cNvSpPr/>
            <p:nvPr/>
          </p:nvSpPr>
          <p:spPr>
            <a:xfrm>
              <a:off x="2063552" y="4536263"/>
              <a:ext cx="2364343" cy="760943"/>
            </a:xfrm>
            <a:custGeom>
              <a:avLst/>
              <a:gdLst>
                <a:gd name="connsiteX0" fmla="*/ 0 w 1170682"/>
                <a:gd name="connsiteY0" fmla="*/ 126826 h 760943"/>
                <a:gd name="connsiteX1" fmla="*/ 126826 w 1170682"/>
                <a:gd name="connsiteY1" fmla="*/ 0 h 760943"/>
                <a:gd name="connsiteX2" fmla="*/ 1043856 w 1170682"/>
                <a:gd name="connsiteY2" fmla="*/ 0 h 760943"/>
                <a:gd name="connsiteX3" fmla="*/ 1170682 w 1170682"/>
                <a:gd name="connsiteY3" fmla="*/ 126826 h 760943"/>
                <a:gd name="connsiteX4" fmla="*/ 1170682 w 1170682"/>
                <a:gd name="connsiteY4" fmla="*/ 634117 h 760943"/>
                <a:gd name="connsiteX5" fmla="*/ 1043856 w 1170682"/>
                <a:gd name="connsiteY5" fmla="*/ 760943 h 760943"/>
                <a:gd name="connsiteX6" fmla="*/ 126826 w 1170682"/>
                <a:gd name="connsiteY6" fmla="*/ 760943 h 760943"/>
                <a:gd name="connsiteX7" fmla="*/ 0 w 1170682"/>
                <a:gd name="connsiteY7" fmla="*/ 634117 h 760943"/>
                <a:gd name="connsiteX8" fmla="*/ 0 w 1170682"/>
                <a:gd name="connsiteY8" fmla="*/ 126826 h 76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0682" h="760943">
                  <a:moveTo>
                    <a:pt x="0" y="126826"/>
                  </a:moveTo>
                  <a:cubicBezTo>
                    <a:pt x="0" y="56782"/>
                    <a:pt x="56782" y="0"/>
                    <a:pt x="126826" y="0"/>
                  </a:cubicBezTo>
                  <a:lnTo>
                    <a:pt x="1043856" y="0"/>
                  </a:lnTo>
                  <a:cubicBezTo>
                    <a:pt x="1113900" y="0"/>
                    <a:pt x="1170682" y="56782"/>
                    <a:pt x="1170682" y="126826"/>
                  </a:cubicBezTo>
                  <a:lnTo>
                    <a:pt x="1170682" y="634117"/>
                  </a:lnTo>
                  <a:cubicBezTo>
                    <a:pt x="1170682" y="704161"/>
                    <a:pt x="1113900" y="760943"/>
                    <a:pt x="1043856" y="760943"/>
                  </a:cubicBezTo>
                  <a:lnTo>
                    <a:pt x="126826" y="760943"/>
                  </a:lnTo>
                  <a:cubicBezTo>
                    <a:pt x="56782" y="760943"/>
                    <a:pt x="0" y="704161"/>
                    <a:pt x="0" y="634117"/>
                  </a:cubicBezTo>
                  <a:lnTo>
                    <a:pt x="0" y="126826"/>
                  </a:lnTo>
                  <a:close/>
                </a:path>
              </a:pathLst>
            </a:cu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82866" tIns="82866" rIns="82866" bIns="82866" numCol="1" spcCol="1270" anchor="ctr" anchorCtr="0">
              <a:noAutofit/>
            </a:bodyPr>
            <a:lstStyle/>
            <a:p>
              <a:pPr lvl="0" algn="ctr" defTabSz="533400">
                <a:lnSpc>
                  <a:spcPct val="90000"/>
                </a:lnSpc>
                <a:spcBef>
                  <a:spcPct val="0"/>
                </a:spcBef>
                <a:spcAft>
                  <a:spcPct val="35000"/>
                </a:spcAft>
              </a:pPr>
              <a:r>
                <a:rPr lang="zh-TW" altLang="en-US" sz="2000" kern="1200" dirty="0">
                  <a:solidFill>
                    <a:srgbClr val="000000"/>
                  </a:solidFill>
                  <a:latin typeface="Microsoft JhengHei" panose="020B0604030504040204" pitchFamily="34" charset="-120"/>
                </a:rPr>
                <a:t>法律</a:t>
              </a:r>
              <a:endParaRPr lang="en-US" altLang="zh-TW" sz="2000" kern="1200" dirty="0">
                <a:solidFill>
                  <a:srgbClr val="000000"/>
                </a:solidFill>
                <a:latin typeface="Microsoft JhengHei" panose="020B0604030504040204" pitchFamily="34" charset="-120"/>
              </a:endParaRPr>
            </a:p>
            <a:p>
              <a:pPr lvl="0" algn="ctr" defTabSz="533400">
                <a:lnSpc>
                  <a:spcPct val="90000"/>
                </a:lnSpc>
                <a:spcBef>
                  <a:spcPct val="0"/>
                </a:spcBef>
                <a:spcAft>
                  <a:spcPct val="35000"/>
                </a:spcAft>
              </a:pPr>
              <a:r>
                <a:rPr lang="en-US" altLang="zh-TW" sz="2000" kern="1200" dirty="0">
                  <a:solidFill>
                    <a:srgbClr val="000000"/>
                  </a:solidFill>
                  <a:latin typeface="Microsoft JhengHei" panose="020B0604030504040204" pitchFamily="34" charset="-120"/>
                </a:rPr>
                <a:t>Legal</a:t>
              </a:r>
              <a:endParaRPr lang="zh-TW" altLang="en-US" sz="2000" kern="1200" dirty="0">
                <a:solidFill>
                  <a:srgbClr val="000000"/>
                </a:solidFill>
                <a:latin typeface="Microsoft JhengHei" panose="020B0604030504040204" pitchFamily="34" charset="-120"/>
              </a:endParaRPr>
            </a:p>
          </p:txBody>
        </p:sp>
        <p:sp>
          <p:nvSpPr>
            <p:cNvPr id="17" name="手繪多邊形 16"/>
            <p:cNvSpPr/>
            <p:nvPr/>
          </p:nvSpPr>
          <p:spPr>
            <a:xfrm>
              <a:off x="2063552" y="2741970"/>
              <a:ext cx="2364343" cy="760943"/>
            </a:xfrm>
            <a:custGeom>
              <a:avLst/>
              <a:gdLst>
                <a:gd name="connsiteX0" fmla="*/ 0 w 1170682"/>
                <a:gd name="connsiteY0" fmla="*/ 126826 h 760943"/>
                <a:gd name="connsiteX1" fmla="*/ 126826 w 1170682"/>
                <a:gd name="connsiteY1" fmla="*/ 0 h 760943"/>
                <a:gd name="connsiteX2" fmla="*/ 1043856 w 1170682"/>
                <a:gd name="connsiteY2" fmla="*/ 0 h 760943"/>
                <a:gd name="connsiteX3" fmla="*/ 1170682 w 1170682"/>
                <a:gd name="connsiteY3" fmla="*/ 126826 h 760943"/>
                <a:gd name="connsiteX4" fmla="*/ 1170682 w 1170682"/>
                <a:gd name="connsiteY4" fmla="*/ 634117 h 760943"/>
                <a:gd name="connsiteX5" fmla="*/ 1043856 w 1170682"/>
                <a:gd name="connsiteY5" fmla="*/ 760943 h 760943"/>
                <a:gd name="connsiteX6" fmla="*/ 126826 w 1170682"/>
                <a:gd name="connsiteY6" fmla="*/ 760943 h 760943"/>
                <a:gd name="connsiteX7" fmla="*/ 0 w 1170682"/>
                <a:gd name="connsiteY7" fmla="*/ 634117 h 760943"/>
                <a:gd name="connsiteX8" fmla="*/ 0 w 1170682"/>
                <a:gd name="connsiteY8" fmla="*/ 126826 h 760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0682" h="760943">
                  <a:moveTo>
                    <a:pt x="0" y="126826"/>
                  </a:moveTo>
                  <a:cubicBezTo>
                    <a:pt x="0" y="56782"/>
                    <a:pt x="56782" y="0"/>
                    <a:pt x="126826" y="0"/>
                  </a:cubicBezTo>
                  <a:lnTo>
                    <a:pt x="1043856" y="0"/>
                  </a:lnTo>
                  <a:cubicBezTo>
                    <a:pt x="1113900" y="0"/>
                    <a:pt x="1170682" y="56782"/>
                    <a:pt x="1170682" y="126826"/>
                  </a:cubicBezTo>
                  <a:lnTo>
                    <a:pt x="1170682" y="634117"/>
                  </a:lnTo>
                  <a:cubicBezTo>
                    <a:pt x="1170682" y="704161"/>
                    <a:pt x="1113900" y="760943"/>
                    <a:pt x="1043856" y="760943"/>
                  </a:cubicBezTo>
                  <a:lnTo>
                    <a:pt x="126826" y="760943"/>
                  </a:lnTo>
                  <a:cubicBezTo>
                    <a:pt x="56782" y="760943"/>
                    <a:pt x="0" y="704161"/>
                    <a:pt x="0" y="634117"/>
                  </a:cubicBezTo>
                  <a:lnTo>
                    <a:pt x="0" y="126826"/>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2866" tIns="82866" rIns="82866" bIns="82866" numCol="1" spcCol="1270" anchor="ctr" anchorCtr="0">
              <a:noAutofit/>
            </a:bodyPr>
            <a:lstStyle/>
            <a:p>
              <a:pPr lvl="0" algn="ctr" defTabSz="533400">
                <a:lnSpc>
                  <a:spcPct val="90000"/>
                </a:lnSpc>
                <a:spcBef>
                  <a:spcPct val="0"/>
                </a:spcBef>
                <a:spcAft>
                  <a:spcPct val="35000"/>
                </a:spcAft>
              </a:pPr>
              <a:r>
                <a:rPr lang="zh-TW" altLang="en-US" sz="2000" kern="1200" dirty="0">
                  <a:solidFill>
                    <a:srgbClr val="000000"/>
                  </a:solidFill>
                  <a:latin typeface="Microsoft JhengHei" panose="020B0604030504040204" pitchFamily="34" charset="-120"/>
                </a:rPr>
                <a:t>政治</a:t>
              </a:r>
              <a:endParaRPr lang="en-US" altLang="zh-TW" sz="2000" kern="1200" dirty="0">
                <a:solidFill>
                  <a:srgbClr val="000000"/>
                </a:solidFill>
                <a:latin typeface="Microsoft JhengHei" panose="020B0604030504040204" pitchFamily="34" charset="-120"/>
              </a:endParaRPr>
            </a:p>
            <a:p>
              <a:pPr lvl="0" algn="ctr" defTabSz="533400">
                <a:lnSpc>
                  <a:spcPct val="90000"/>
                </a:lnSpc>
                <a:spcBef>
                  <a:spcPct val="0"/>
                </a:spcBef>
                <a:spcAft>
                  <a:spcPct val="35000"/>
                </a:spcAft>
              </a:pPr>
              <a:r>
                <a:rPr lang="en-US" altLang="zh-TW" sz="2000" kern="1200" dirty="0">
                  <a:solidFill>
                    <a:srgbClr val="000000"/>
                  </a:solidFill>
                  <a:latin typeface="Microsoft JhengHei" panose="020B0604030504040204" pitchFamily="34" charset="-120"/>
                </a:rPr>
                <a:t>Political</a:t>
              </a:r>
              <a:endParaRPr lang="zh-TW" altLang="en-US" sz="2000" kern="1200" dirty="0">
                <a:solidFill>
                  <a:srgbClr val="000000"/>
                </a:solidFill>
                <a:latin typeface="Microsoft JhengHei" panose="020B0604030504040204" pitchFamily="34" charset="-120"/>
              </a:endParaRPr>
            </a:p>
          </p:txBody>
        </p:sp>
      </p:grpSp>
    </p:spTree>
    <p:extLst>
      <p:ext uri="{BB962C8B-B14F-4D97-AF65-F5344CB8AC3E}">
        <p14:creationId xmlns:p14="http://schemas.microsoft.com/office/powerpoint/2010/main" val="980086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620688"/>
            <a:ext cx="10515600" cy="889662"/>
          </a:xfrm>
        </p:spPr>
        <p:txBody>
          <a:bodyPr>
            <a:normAutofit/>
          </a:bodyPr>
          <a:lstStyle/>
          <a:p>
            <a:r>
              <a:rPr kumimoji="1" lang="zh-TW" altLang="en-US" sz="4400" b="1" dirty="0">
                <a:solidFill>
                  <a:srgbClr val="000000"/>
                </a:solidFill>
                <a:latin typeface="Microsoft JhengHei" panose="020B0604030504040204" pitchFamily="34" charset="-120"/>
              </a:rPr>
              <a:t>綜合</a:t>
            </a:r>
            <a:r>
              <a:rPr kumimoji="1" lang="zh-TW" altLang="zh-TW" sz="4400" b="1" dirty="0">
                <a:solidFill>
                  <a:srgbClr val="000000"/>
                </a:solidFill>
                <a:latin typeface="Microsoft JhengHei" panose="020B0604030504040204" pitchFamily="34" charset="-120"/>
              </a:rPr>
              <a:t>課程資訊</a:t>
            </a:r>
            <a:endParaRPr kumimoji="1" lang="ja-JP" altLang="en-US" sz="4400" b="1" dirty="0">
              <a:solidFill>
                <a:srgbClr val="000000"/>
              </a:solidFill>
              <a:latin typeface="Microsoft JhengHei" panose="020B0604030504040204" pitchFamily="34" charset="-120"/>
            </a:endParaRPr>
          </a:p>
        </p:txBody>
      </p:sp>
      <p:sp>
        <p:nvSpPr>
          <p:cNvPr id="3" name="コンテンツ プレースホルダー 2"/>
          <p:cNvSpPr>
            <a:spLocks noGrp="1"/>
          </p:cNvSpPr>
          <p:nvPr>
            <p:ph idx="1"/>
          </p:nvPr>
        </p:nvSpPr>
        <p:spPr>
          <a:xfrm>
            <a:off x="838200" y="1825625"/>
            <a:ext cx="10802416" cy="5032375"/>
          </a:xfrm>
        </p:spPr>
        <p:txBody>
          <a:bodyPr/>
          <a:lstStyle/>
          <a:p>
            <a:pPr marL="322263" indent="-322263">
              <a:lnSpc>
                <a:spcPct val="100000"/>
              </a:lnSpc>
              <a:buFont typeface="Wingdings" pitchFamily="2" charset="2"/>
              <a:buChar char="Ø"/>
            </a:pPr>
            <a:r>
              <a:rPr lang="zh-TW" altLang="zh-TW" sz="4000" dirty="0">
                <a:solidFill>
                  <a:srgbClr val="000000"/>
                </a:solidFill>
                <a:latin typeface="Microsoft JhengHei" panose="020B0604030504040204" pitchFamily="34" charset="-120"/>
              </a:rPr>
              <a:t>課程</a:t>
            </a:r>
            <a:r>
              <a:rPr lang="zh-TW" altLang="en-US" sz="4000" dirty="0">
                <a:solidFill>
                  <a:srgbClr val="000000"/>
                </a:solidFill>
                <a:latin typeface="Microsoft JhengHei" panose="020B0604030504040204" pitchFamily="34" charset="-120"/>
              </a:rPr>
              <a:t>簡介</a:t>
            </a:r>
            <a:endParaRPr lang="en-US" altLang="zh-TW" sz="4000" dirty="0">
              <a:solidFill>
                <a:srgbClr val="000000"/>
              </a:solidFill>
              <a:latin typeface="Microsoft JhengHei" panose="020B0604030504040204" pitchFamily="34" charset="-120"/>
            </a:endParaRPr>
          </a:p>
          <a:p>
            <a:pPr>
              <a:lnSpc>
                <a:spcPct val="100000"/>
              </a:lnSpc>
              <a:buFont typeface="Wingdings" pitchFamily="2" charset="2"/>
              <a:buChar char="ü"/>
            </a:pPr>
            <a:r>
              <a:rPr lang="zh-TW" altLang="zh-TW" sz="2800" dirty="0">
                <a:solidFill>
                  <a:srgbClr val="000000"/>
                </a:solidFill>
                <a:latin typeface="Microsoft JhengHei" panose="020B0604030504040204" pitchFamily="34" charset="-120"/>
              </a:rPr>
              <a:t>近年來旅宿業經營不再僅止於提供住宿服務，如何串連住宿與周遭觀光資源，將是未來旅宿業能夠與其他業者差異化的重要關鍵。如何推廣周遭文化創意到消費者的記憶中，將為該場地能否在未來能夠成功經營下去的關鍵之一。</a:t>
            </a:r>
          </a:p>
          <a:p>
            <a:pPr>
              <a:lnSpc>
                <a:spcPct val="100000"/>
              </a:lnSpc>
              <a:buFont typeface="Wingdings" pitchFamily="2" charset="2"/>
              <a:buChar char="ü"/>
            </a:pPr>
            <a:r>
              <a:rPr lang="zh-TW" altLang="zh-TW" sz="2800" dirty="0">
                <a:solidFill>
                  <a:srgbClr val="000000"/>
                </a:solidFill>
                <a:latin typeface="Microsoft JhengHei" panose="020B0604030504040204" pitchFamily="34" charset="-120"/>
              </a:rPr>
              <a:t>故本課程將以此一主旨為基礎，進行旅宿業文創商品經營與行銷講授。務求學生在上完課程後可以瞭解如何將文創特色以文創商品形式親近消費者並連結旅宿業場域，提升旅宿業質感與提高競爭力。</a:t>
            </a:r>
            <a:endParaRPr lang="ja-JP" altLang="en-US" sz="2800"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2186074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選擇傳播管道</a:t>
            </a:r>
          </a:p>
        </p:txBody>
      </p:sp>
      <p:sp>
        <p:nvSpPr>
          <p:cNvPr id="40" name="文字方塊 39"/>
          <p:cNvSpPr txBox="1"/>
          <p:nvPr/>
        </p:nvSpPr>
        <p:spPr>
          <a:xfrm>
            <a:off x="4655840" y="3789040"/>
            <a:ext cx="1107996"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oAutofit/>
          </a:bodyPr>
          <a:lstStyle/>
          <a:p>
            <a:r>
              <a:rPr lang="zh-TW" altLang="en-US" b="1" dirty="0">
                <a:solidFill>
                  <a:srgbClr val="000000"/>
                </a:solidFill>
                <a:latin typeface="Microsoft JhengHei" panose="020B0604030504040204" pitchFamily="34" charset="-120"/>
              </a:rPr>
              <a:t>傳統媒介</a:t>
            </a:r>
          </a:p>
        </p:txBody>
      </p:sp>
      <p:sp>
        <p:nvSpPr>
          <p:cNvPr id="41" name="文字方塊 40"/>
          <p:cNvSpPr txBox="1"/>
          <p:nvPr/>
        </p:nvSpPr>
        <p:spPr>
          <a:xfrm>
            <a:off x="6456040" y="3789040"/>
            <a:ext cx="1107996"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rtlCol="0">
            <a:noAutofit/>
          </a:bodyPr>
          <a:lstStyle/>
          <a:p>
            <a:r>
              <a:rPr lang="zh-TW" altLang="en-US" b="1" dirty="0">
                <a:solidFill>
                  <a:srgbClr val="000000"/>
                </a:solidFill>
                <a:latin typeface="Microsoft JhengHei" panose="020B0604030504040204" pitchFamily="34" charset="-120"/>
              </a:rPr>
              <a:t>網路媒介</a:t>
            </a:r>
          </a:p>
        </p:txBody>
      </p:sp>
      <p:sp>
        <p:nvSpPr>
          <p:cNvPr id="42" name="文字方塊 41"/>
          <p:cNvSpPr txBox="1"/>
          <p:nvPr/>
        </p:nvSpPr>
        <p:spPr>
          <a:xfrm>
            <a:off x="2099556" y="2215338"/>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zh-TW" altLang="en-US" dirty="0">
                <a:solidFill>
                  <a:srgbClr val="000000"/>
                </a:solidFill>
                <a:latin typeface="Microsoft JhengHei" panose="020B0604030504040204" pitchFamily="34" charset="-120"/>
              </a:rPr>
              <a:t>電視廣告</a:t>
            </a:r>
          </a:p>
        </p:txBody>
      </p:sp>
      <p:sp>
        <p:nvSpPr>
          <p:cNvPr id="43" name="文字方塊 42"/>
          <p:cNvSpPr txBox="1"/>
          <p:nvPr/>
        </p:nvSpPr>
        <p:spPr>
          <a:xfrm>
            <a:off x="2099556" y="2894768"/>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zh-TW" altLang="en-US" dirty="0">
                <a:solidFill>
                  <a:srgbClr val="000000"/>
                </a:solidFill>
                <a:latin typeface="Microsoft JhengHei" panose="020B0604030504040204" pitchFamily="34" charset="-120"/>
              </a:rPr>
              <a:t>電台廣播</a:t>
            </a:r>
          </a:p>
        </p:txBody>
      </p:sp>
      <p:sp>
        <p:nvSpPr>
          <p:cNvPr id="44" name="文字方塊 43"/>
          <p:cNvSpPr txBox="1"/>
          <p:nvPr/>
        </p:nvSpPr>
        <p:spPr>
          <a:xfrm>
            <a:off x="2099556" y="3604374"/>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zh-TW" altLang="en-US" dirty="0">
                <a:solidFill>
                  <a:srgbClr val="000000"/>
                </a:solidFill>
                <a:latin typeface="Microsoft JhengHei" panose="020B0604030504040204" pitchFamily="34" charset="-120"/>
              </a:rPr>
              <a:t>大型看板</a:t>
            </a:r>
          </a:p>
        </p:txBody>
      </p:sp>
      <p:sp>
        <p:nvSpPr>
          <p:cNvPr id="45" name="文字方塊 44"/>
          <p:cNvSpPr txBox="1"/>
          <p:nvPr/>
        </p:nvSpPr>
        <p:spPr>
          <a:xfrm>
            <a:off x="2099556" y="4313980"/>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en-US" altLang="zh-TW" dirty="0">
                <a:solidFill>
                  <a:srgbClr val="000000"/>
                </a:solidFill>
                <a:latin typeface="Microsoft JhengHei" panose="020B0604030504040204" pitchFamily="34" charset="-120"/>
              </a:rPr>
              <a:t>DM</a:t>
            </a:r>
            <a:r>
              <a:rPr lang="zh-TW" altLang="en-US" dirty="0">
                <a:solidFill>
                  <a:srgbClr val="000000"/>
                </a:solidFill>
                <a:latin typeface="Microsoft JhengHei" panose="020B0604030504040204" pitchFamily="34" charset="-120"/>
              </a:rPr>
              <a:t>傳單</a:t>
            </a:r>
          </a:p>
        </p:txBody>
      </p:sp>
      <p:sp>
        <p:nvSpPr>
          <p:cNvPr id="46" name="文字方塊 45"/>
          <p:cNvSpPr txBox="1"/>
          <p:nvPr/>
        </p:nvSpPr>
        <p:spPr>
          <a:xfrm>
            <a:off x="2099556" y="5023586"/>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zh-TW" altLang="en-US" dirty="0">
                <a:solidFill>
                  <a:srgbClr val="000000"/>
                </a:solidFill>
                <a:latin typeface="Microsoft JhengHei" panose="020B0604030504040204" pitchFamily="34" charset="-120"/>
              </a:rPr>
              <a:t>紙本媒介</a:t>
            </a:r>
          </a:p>
        </p:txBody>
      </p:sp>
      <p:sp>
        <p:nvSpPr>
          <p:cNvPr id="47" name="文字方塊 46"/>
          <p:cNvSpPr txBox="1"/>
          <p:nvPr/>
        </p:nvSpPr>
        <p:spPr>
          <a:xfrm>
            <a:off x="2099556" y="5733192"/>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zh-TW" altLang="en-US" dirty="0">
                <a:solidFill>
                  <a:srgbClr val="000000"/>
                </a:solidFill>
                <a:latin typeface="Microsoft JhengHei" panose="020B0604030504040204" pitchFamily="34" charset="-120"/>
              </a:rPr>
              <a:t>口耳相傳</a:t>
            </a:r>
          </a:p>
        </p:txBody>
      </p:sp>
      <p:cxnSp>
        <p:nvCxnSpPr>
          <p:cNvPr id="49" name="直線接點 48"/>
          <p:cNvCxnSpPr>
            <a:stCxn id="40" idx="1"/>
            <a:endCxn id="42" idx="3"/>
          </p:cNvCxnSpPr>
          <p:nvPr/>
        </p:nvCxnSpPr>
        <p:spPr>
          <a:xfrm flipH="1" flipV="1">
            <a:off x="3207552" y="2400004"/>
            <a:ext cx="1448288" cy="1573702"/>
          </a:xfrm>
          <a:prstGeom prst="line">
            <a:avLst/>
          </a:prstGeom>
        </p:spPr>
        <p:style>
          <a:lnRef idx="1">
            <a:schemeClr val="accent1"/>
          </a:lnRef>
          <a:fillRef idx="0">
            <a:schemeClr val="accent1"/>
          </a:fillRef>
          <a:effectRef idx="0">
            <a:schemeClr val="accent1"/>
          </a:effectRef>
          <a:fontRef idx="minor">
            <a:schemeClr val="tx1"/>
          </a:fontRef>
        </p:style>
      </p:cxnSp>
      <p:sp>
        <p:nvSpPr>
          <p:cNvPr id="51" name="文字方塊 50"/>
          <p:cNvSpPr txBox="1"/>
          <p:nvPr/>
        </p:nvSpPr>
        <p:spPr>
          <a:xfrm>
            <a:off x="9012324" y="2215338"/>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zh-TW" altLang="en-US" dirty="0">
                <a:solidFill>
                  <a:srgbClr val="000000"/>
                </a:solidFill>
                <a:latin typeface="Microsoft JhengHei" panose="020B0604030504040204" pitchFamily="34" charset="-120"/>
              </a:rPr>
              <a:t>產品官網</a:t>
            </a:r>
          </a:p>
        </p:txBody>
      </p:sp>
      <p:sp>
        <p:nvSpPr>
          <p:cNvPr id="52" name="文字方塊 51"/>
          <p:cNvSpPr txBox="1"/>
          <p:nvPr/>
        </p:nvSpPr>
        <p:spPr>
          <a:xfrm>
            <a:off x="9012324" y="2894768"/>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en-US" altLang="zh-TW" dirty="0">
                <a:solidFill>
                  <a:srgbClr val="000000"/>
                </a:solidFill>
                <a:latin typeface="Microsoft JhengHei" panose="020B0604030504040204" pitchFamily="34" charset="-120"/>
              </a:rPr>
              <a:t>SNS</a:t>
            </a:r>
            <a:endParaRPr lang="zh-TW" altLang="en-US" dirty="0">
              <a:solidFill>
                <a:srgbClr val="000000"/>
              </a:solidFill>
              <a:latin typeface="Microsoft JhengHei" panose="020B0604030504040204" pitchFamily="34" charset="-120"/>
            </a:endParaRPr>
          </a:p>
        </p:txBody>
      </p:sp>
      <p:sp>
        <p:nvSpPr>
          <p:cNvPr id="53" name="文字方塊 52"/>
          <p:cNvSpPr txBox="1"/>
          <p:nvPr/>
        </p:nvSpPr>
        <p:spPr>
          <a:xfrm>
            <a:off x="9012324" y="3604374"/>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zh-TW" altLang="en-US" dirty="0">
                <a:solidFill>
                  <a:srgbClr val="000000"/>
                </a:solidFill>
                <a:latin typeface="Microsoft JhengHei" panose="020B0604030504040204" pitchFamily="34" charset="-120"/>
              </a:rPr>
              <a:t>網路廣告</a:t>
            </a:r>
          </a:p>
        </p:txBody>
      </p:sp>
      <p:sp>
        <p:nvSpPr>
          <p:cNvPr id="54" name="文字方塊 53"/>
          <p:cNvSpPr txBox="1"/>
          <p:nvPr/>
        </p:nvSpPr>
        <p:spPr>
          <a:xfrm>
            <a:off x="9012324" y="4313980"/>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en-US" altLang="zh-TW" dirty="0">
                <a:solidFill>
                  <a:srgbClr val="000000"/>
                </a:solidFill>
                <a:latin typeface="Microsoft JhengHei" panose="020B0604030504040204" pitchFamily="34" charset="-120"/>
              </a:rPr>
              <a:t>LINE</a:t>
            </a:r>
            <a:endParaRPr lang="zh-TW" altLang="en-US" dirty="0">
              <a:solidFill>
                <a:srgbClr val="000000"/>
              </a:solidFill>
              <a:latin typeface="Microsoft JhengHei" panose="020B0604030504040204" pitchFamily="34" charset="-120"/>
            </a:endParaRPr>
          </a:p>
        </p:txBody>
      </p:sp>
      <p:sp>
        <p:nvSpPr>
          <p:cNvPr id="55" name="文字方塊 54"/>
          <p:cNvSpPr txBox="1"/>
          <p:nvPr/>
        </p:nvSpPr>
        <p:spPr>
          <a:xfrm>
            <a:off x="9012324" y="5023586"/>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zh-TW" altLang="en-US" dirty="0">
                <a:solidFill>
                  <a:srgbClr val="000000"/>
                </a:solidFill>
                <a:latin typeface="Microsoft JhengHei" panose="020B0604030504040204" pitchFamily="34" charset="-120"/>
              </a:rPr>
              <a:t>關鍵字</a:t>
            </a:r>
          </a:p>
        </p:txBody>
      </p:sp>
      <p:sp>
        <p:nvSpPr>
          <p:cNvPr id="56" name="文字方塊 55"/>
          <p:cNvSpPr txBox="1"/>
          <p:nvPr/>
        </p:nvSpPr>
        <p:spPr>
          <a:xfrm>
            <a:off x="9012324" y="5733192"/>
            <a:ext cx="1107996"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noAutofit/>
          </a:bodyPr>
          <a:lstStyle/>
          <a:p>
            <a:r>
              <a:rPr lang="zh-TW" altLang="en-US" dirty="0">
                <a:solidFill>
                  <a:srgbClr val="000000"/>
                </a:solidFill>
                <a:latin typeface="Microsoft JhengHei" panose="020B0604030504040204" pitchFamily="34" charset="-120"/>
              </a:rPr>
              <a:t>網紅</a:t>
            </a:r>
          </a:p>
        </p:txBody>
      </p:sp>
      <p:cxnSp>
        <p:nvCxnSpPr>
          <p:cNvPr id="58" name="直線接點 57"/>
          <p:cNvCxnSpPr>
            <a:stCxn id="40" idx="1"/>
            <a:endCxn id="43" idx="3"/>
          </p:cNvCxnSpPr>
          <p:nvPr/>
        </p:nvCxnSpPr>
        <p:spPr>
          <a:xfrm flipH="1" flipV="1">
            <a:off x="3207552" y="3079434"/>
            <a:ext cx="1448288" cy="894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線接點 60"/>
          <p:cNvCxnSpPr>
            <a:stCxn id="40" idx="1"/>
            <a:endCxn id="44" idx="3"/>
          </p:cNvCxnSpPr>
          <p:nvPr/>
        </p:nvCxnSpPr>
        <p:spPr>
          <a:xfrm flipH="1" flipV="1">
            <a:off x="3207552" y="3789040"/>
            <a:ext cx="1448288" cy="184666"/>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直線接點 64"/>
          <p:cNvCxnSpPr>
            <a:stCxn id="40" idx="1"/>
            <a:endCxn id="45" idx="3"/>
          </p:cNvCxnSpPr>
          <p:nvPr/>
        </p:nvCxnSpPr>
        <p:spPr>
          <a:xfrm flipH="1">
            <a:off x="3207552" y="3973706"/>
            <a:ext cx="1448288" cy="524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線接點 67"/>
          <p:cNvCxnSpPr>
            <a:stCxn id="40" idx="1"/>
            <a:endCxn id="46" idx="3"/>
          </p:cNvCxnSpPr>
          <p:nvPr/>
        </p:nvCxnSpPr>
        <p:spPr>
          <a:xfrm flipH="1">
            <a:off x="3207552" y="3973706"/>
            <a:ext cx="1448288" cy="12345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直線接點 71"/>
          <p:cNvCxnSpPr>
            <a:endCxn id="47" idx="3"/>
          </p:cNvCxnSpPr>
          <p:nvPr/>
        </p:nvCxnSpPr>
        <p:spPr>
          <a:xfrm flipH="1">
            <a:off x="3207552" y="3943530"/>
            <a:ext cx="1448288" cy="1974328"/>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直線接點 74"/>
          <p:cNvCxnSpPr>
            <a:stCxn id="41" idx="3"/>
            <a:endCxn id="51" idx="1"/>
          </p:cNvCxnSpPr>
          <p:nvPr/>
        </p:nvCxnSpPr>
        <p:spPr>
          <a:xfrm flipV="1">
            <a:off x="7564036" y="2400004"/>
            <a:ext cx="1448288" cy="1573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直線接點 78"/>
          <p:cNvCxnSpPr>
            <a:stCxn id="41" idx="3"/>
            <a:endCxn id="52" idx="1"/>
          </p:cNvCxnSpPr>
          <p:nvPr/>
        </p:nvCxnSpPr>
        <p:spPr>
          <a:xfrm flipV="1">
            <a:off x="7564036" y="3079434"/>
            <a:ext cx="1448288" cy="894272"/>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直線接點 82"/>
          <p:cNvCxnSpPr>
            <a:stCxn id="41" idx="3"/>
            <a:endCxn id="53" idx="1"/>
          </p:cNvCxnSpPr>
          <p:nvPr/>
        </p:nvCxnSpPr>
        <p:spPr>
          <a:xfrm flipV="1">
            <a:off x="7564036" y="3789040"/>
            <a:ext cx="1448288" cy="184666"/>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線接點 85"/>
          <p:cNvCxnSpPr>
            <a:stCxn id="41" idx="3"/>
            <a:endCxn id="54" idx="1"/>
          </p:cNvCxnSpPr>
          <p:nvPr/>
        </p:nvCxnSpPr>
        <p:spPr>
          <a:xfrm>
            <a:off x="7564036" y="3973706"/>
            <a:ext cx="1448288" cy="524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直線接點 89"/>
          <p:cNvCxnSpPr>
            <a:stCxn id="41" idx="3"/>
            <a:endCxn id="55" idx="1"/>
          </p:cNvCxnSpPr>
          <p:nvPr/>
        </p:nvCxnSpPr>
        <p:spPr>
          <a:xfrm>
            <a:off x="7564036" y="3973706"/>
            <a:ext cx="1448288" cy="12345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直線接點 92"/>
          <p:cNvCxnSpPr>
            <a:stCxn id="41" idx="3"/>
            <a:endCxn id="56" idx="1"/>
          </p:cNvCxnSpPr>
          <p:nvPr/>
        </p:nvCxnSpPr>
        <p:spPr>
          <a:xfrm>
            <a:off x="7564036" y="3973706"/>
            <a:ext cx="1448288" cy="194415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5222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行銷</a:t>
            </a:r>
            <a:r>
              <a:rPr lang="en-US" altLang="zh-TW" dirty="0">
                <a:solidFill>
                  <a:srgbClr val="000000"/>
                </a:solidFill>
                <a:latin typeface="Microsoft JhengHei" panose="020B0604030504040204" pitchFamily="34" charset="-120"/>
              </a:rPr>
              <a:t>7P+4C</a:t>
            </a:r>
            <a:endParaRPr lang="zh-TW" altLang="en-US" dirty="0">
              <a:solidFill>
                <a:srgbClr val="000000"/>
              </a:solidFill>
              <a:latin typeface="Microsoft JhengHei" panose="020B0604030504040204" pitchFamily="34" charset="-120"/>
            </a:endParaRPr>
          </a:p>
        </p:txBody>
      </p:sp>
      <p:sp>
        <p:nvSpPr>
          <p:cNvPr id="3" name="內容版面配置區 2"/>
          <p:cNvSpPr>
            <a:spLocks noGrp="1"/>
          </p:cNvSpPr>
          <p:nvPr>
            <p:ph sz="half" idx="1"/>
          </p:nvPr>
        </p:nvSpPr>
        <p:spPr/>
        <p:txBody>
          <a:bodyPr>
            <a:normAutofit lnSpcReduction="10000"/>
          </a:bodyPr>
          <a:lstStyle/>
          <a:p>
            <a:pPr marL="0" indent="0">
              <a:buNone/>
            </a:pPr>
            <a:r>
              <a:rPr lang="zh-TW" altLang="en-US" dirty="0">
                <a:solidFill>
                  <a:srgbClr val="000000"/>
                </a:solidFill>
                <a:latin typeface="Microsoft JhengHei" panose="020B0604030504040204" pitchFamily="34" charset="-120"/>
              </a:rPr>
              <a:t>生產者觀點</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產品</a:t>
            </a:r>
            <a:r>
              <a:rPr lang="en-US" altLang="zh-TW" dirty="0">
                <a:solidFill>
                  <a:srgbClr val="000000"/>
                </a:solidFill>
                <a:latin typeface="Microsoft JhengHei" panose="020B0604030504040204" pitchFamily="34" charset="-120"/>
              </a:rPr>
              <a:t>product</a:t>
            </a:r>
          </a:p>
          <a:p>
            <a:r>
              <a:rPr lang="zh-TW" altLang="en-US" dirty="0">
                <a:solidFill>
                  <a:srgbClr val="000000"/>
                </a:solidFill>
                <a:latin typeface="Microsoft JhengHei" panose="020B0604030504040204" pitchFamily="34" charset="-120"/>
              </a:rPr>
              <a:t>價格</a:t>
            </a:r>
            <a:r>
              <a:rPr lang="en-US" altLang="zh-TW" dirty="0">
                <a:solidFill>
                  <a:srgbClr val="000000"/>
                </a:solidFill>
                <a:latin typeface="Microsoft JhengHei" panose="020B0604030504040204" pitchFamily="34" charset="-120"/>
              </a:rPr>
              <a:t>price</a:t>
            </a:r>
          </a:p>
          <a:p>
            <a:r>
              <a:rPr lang="zh-TW" altLang="en-US" dirty="0">
                <a:solidFill>
                  <a:srgbClr val="000000"/>
                </a:solidFill>
                <a:latin typeface="Microsoft JhengHei" panose="020B0604030504040204" pitchFamily="34" charset="-120"/>
              </a:rPr>
              <a:t>促銷</a:t>
            </a:r>
            <a:r>
              <a:rPr lang="en-US" altLang="zh-TW" dirty="0">
                <a:solidFill>
                  <a:srgbClr val="000000"/>
                </a:solidFill>
                <a:latin typeface="Microsoft JhengHei" panose="020B0604030504040204" pitchFamily="34" charset="-120"/>
              </a:rPr>
              <a:t>promotion</a:t>
            </a:r>
          </a:p>
          <a:p>
            <a:r>
              <a:rPr lang="zh-TW" altLang="en-US" dirty="0">
                <a:solidFill>
                  <a:srgbClr val="000000"/>
                </a:solidFill>
                <a:latin typeface="Microsoft JhengHei" panose="020B0604030504040204" pitchFamily="34" charset="-120"/>
              </a:rPr>
              <a:t>通路</a:t>
            </a:r>
            <a:r>
              <a:rPr lang="en-US" altLang="zh-TW" dirty="0">
                <a:solidFill>
                  <a:srgbClr val="000000"/>
                </a:solidFill>
                <a:latin typeface="Microsoft JhengHei" panose="020B0604030504040204" pitchFamily="34" charset="-120"/>
              </a:rPr>
              <a:t>place</a:t>
            </a:r>
          </a:p>
          <a:p>
            <a:pPr marL="0" indent="0">
              <a:buNone/>
            </a:pPr>
            <a:r>
              <a:rPr lang="zh-TW" altLang="en-US" dirty="0">
                <a:solidFill>
                  <a:srgbClr val="000000"/>
                </a:solidFill>
                <a:latin typeface="Microsoft JhengHei" panose="020B0604030504040204" pitchFamily="34" charset="-120"/>
              </a:rPr>
              <a:t>服務觀點</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人員</a:t>
            </a:r>
            <a:r>
              <a:rPr lang="en-US" altLang="zh-TW" dirty="0">
                <a:solidFill>
                  <a:srgbClr val="000000"/>
                </a:solidFill>
                <a:latin typeface="Microsoft JhengHei" panose="020B0604030504040204" pitchFamily="34" charset="-120"/>
              </a:rPr>
              <a:t>participant</a:t>
            </a:r>
          </a:p>
          <a:p>
            <a:r>
              <a:rPr lang="zh-TW" altLang="en-US" dirty="0">
                <a:solidFill>
                  <a:srgbClr val="000000"/>
                </a:solidFill>
                <a:latin typeface="Microsoft JhengHei" panose="020B0604030504040204" pitchFamily="34" charset="-120"/>
              </a:rPr>
              <a:t>氛圍</a:t>
            </a:r>
            <a:r>
              <a:rPr lang="en-US" altLang="zh-TW" dirty="0">
                <a:solidFill>
                  <a:srgbClr val="000000"/>
                </a:solidFill>
                <a:latin typeface="Microsoft JhengHei" panose="020B0604030504040204" pitchFamily="34" charset="-120"/>
              </a:rPr>
              <a:t>Physical evidence</a:t>
            </a:r>
          </a:p>
          <a:p>
            <a:r>
              <a:rPr lang="zh-TW" altLang="en-US" dirty="0">
                <a:solidFill>
                  <a:srgbClr val="000000"/>
                </a:solidFill>
                <a:latin typeface="Microsoft JhengHei" panose="020B0604030504040204" pitchFamily="34" charset="-120"/>
              </a:rPr>
              <a:t>過程</a:t>
            </a:r>
            <a:r>
              <a:rPr lang="en-US" altLang="zh-TW" dirty="0">
                <a:solidFill>
                  <a:srgbClr val="000000"/>
                </a:solidFill>
                <a:latin typeface="Microsoft JhengHei" panose="020B0604030504040204" pitchFamily="34" charset="-120"/>
              </a:rPr>
              <a:t>process management</a:t>
            </a:r>
            <a:endParaRPr lang="zh-TW" altLang="en-US" dirty="0">
              <a:solidFill>
                <a:srgbClr val="000000"/>
              </a:solidFill>
              <a:latin typeface="Microsoft JhengHei" panose="020B0604030504040204" pitchFamily="34" charset="-120"/>
            </a:endParaRPr>
          </a:p>
        </p:txBody>
      </p:sp>
      <p:sp>
        <p:nvSpPr>
          <p:cNvPr id="4" name="內容版面配置區 3"/>
          <p:cNvSpPr>
            <a:spLocks noGrp="1"/>
          </p:cNvSpPr>
          <p:nvPr>
            <p:ph sz="half" idx="2"/>
          </p:nvPr>
        </p:nvSpPr>
        <p:spPr/>
        <p:txBody>
          <a:bodyPr>
            <a:normAutofit lnSpcReduction="10000"/>
          </a:bodyPr>
          <a:lstStyle/>
          <a:p>
            <a:pPr marL="0" indent="0">
              <a:buNone/>
            </a:pPr>
            <a:r>
              <a:rPr lang="zh-TW" altLang="en-US" dirty="0">
                <a:solidFill>
                  <a:srgbClr val="000000"/>
                </a:solidFill>
                <a:latin typeface="Microsoft JhengHei" panose="020B0604030504040204" pitchFamily="34" charset="-120"/>
              </a:rPr>
              <a:t>消費者觀點</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顧客</a:t>
            </a:r>
            <a:r>
              <a:rPr lang="en-US" altLang="zh-TW" dirty="0">
                <a:solidFill>
                  <a:srgbClr val="000000"/>
                </a:solidFill>
                <a:latin typeface="Microsoft JhengHei" panose="020B0604030504040204" pitchFamily="34" charset="-120"/>
              </a:rPr>
              <a:t>Customer</a:t>
            </a:r>
          </a:p>
          <a:p>
            <a:r>
              <a:rPr lang="zh-TW" altLang="en-US" dirty="0">
                <a:solidFill>
                  <a:srgbClr val="000000"/>
                </a:solidFill>
                <a:latin typeface="Microsoft JhengHei" panose="020B0604030504040204" pitchFamily="34" charset="-120"/>
              </a:rPr>
              <a:t>成本</a:t>
            </a:r>
            <a:r>
              <a:rPr lang="en-US" altLang="zh-TW" dirty="0">
                <a:solidFill>
                  <a:srgbClr val="000000"/>
                </a:solidFill>
                <a:latin typeface="Microsoft JhengHei" panose="020B0604030504040204" pitchFamily="34" charset="-120"/>
              </a:rPr>
              <a:t>Cost</a:t>
            </a:r>
          </a:p>
          <a:p>
            <a:r>
              <a:rPr lang="zh-TW" altLang="en-US" dirty="0">
                <a:solidFill>
                  <a:srgbClr val="000000"/>
                </a:solidFill>
                <a:latin typeface="Microsoft JhengHei" panose="020B0604030504040204" pitchFamily="34" charset="-120"/>
              </a:rPr>
              <a:t>便利</a:t>
            </a:r>
            <a:r>
              <a:rPr lang="en-US" altLang="zh-TW" dirty="0">
                <a:solidFill>
                  <a:srgbClr val="000000"/>
                </a:solidFill>
                <a:latin typeface="Microsoft JhengHei" panose="020B0604030504040204" pitchFamily="34" charset="-120"/>
              </a:rPr>
              <a:t>Convenience</a:t>
            </a:r>
          </a:p>
          <a:p>
            <a:r>
              <a:rPr lang="zh-TW" altLang="en-US" dirty="0">
                <a:solidFill>
                  <a:srgbClr val="000000"/>
                </a:solidFill>
                <a:latin typeface="Microsoft JhengHei" panose="020B0604030504040204" pitchFamily="34" charset="-120"/>
              </a:rPr>
              <a:t>溝通</a:t>
            </a:r>
            <a:r>
              <a:rPr lang="en-US" altLang="zh-TW" dirty="0">
                <a:solidFill>
                  <a:srgbClr val="000000"/>
                </a:solidFill>
                <a:latin typeface="Microsoft JhengHei" panose="020B0604030504040204" pitchFamily="34" charset="-120"/>
              </a:rPr>
              <a:t>Communication</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3151541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0000"/>
                </a:solidFill>
                <a:latin typeface="Microsoft JhengHei" panose="020B0604030504040204" pitchFamily="34" charset="-120"/>
              </a:rPr>
              <a:t>課後問題</a:t>
            </a:r>
          </a:p>
        </p:txBody>
      </p:sp>
      <p:sp>
        <p:nvSpPr>
          <p:cNvPr id="3" name="內容版面配置區 2"/>
          <p:cNvSpPr>
            <a:spLocks noGrp="1"/>
          </p:cNvSpPr>
          <p:nvPr>
            <p:ph idx="1"/>
          </p:nvPr>
        </p:nvSpPr>
        <p:spPr/>
        <p:txBody>
          <a:bodyPr/>
          <a:lstStyle/>
          <a:p>
            <a:r>
              <a:rPr lang="zh-TW" altLang="en-US" dirty="0">
                <a:solidFill>
                  <a:srgbClr val="000000"/>
                </a:solidFill>
                <a:latin typeface="Microsoft JhengHei" panose="020B0604030504040204" pitchFamily="34" charset="-120"/>
              </a:rPr>
              <a:t>如何建立</a:t>
            </a:r>
            <a:r>
              <a:rPr lang="en-US" altLang="zh-TW" dirty="0">
                <a:solidFill>
                  <a:srgbClr val="000000"/>
                </a:solidFill>
                <a:latin typeface="Microsoft JhengHei" panose="020B0604030504040204" pitchFamily="34" charset="-120"/>
              </a:rPr>
              <a:t>SWOT</a:t>
            </a:r>
            <a:r>
              <a:rPr lang="zh-TW" altLang="en-US" dirty="0">
                <a:solidFill>
                  <a:srgbClr val="000000"/>
                </a:solidFill>
                <a:latin typeface="Microsoft JhengHei" panose="020B0604030504040204" pitchFamily="34" charset="-120"/>
              </a:rPr>
              <a:t>、</a:t>
            </a:r>
            <a:r>
              <a:rPr lang="en-US" altLang="zh-TW" dirty="0">
                <a:solidFill>
                  <a:srgbClr val="000000"/>
                </a:solidFill>
                <a:latin typeface="Microsoft JhengHei" panose="020B0604030504040204" pitchFamily="34" charset="-120"/>
              </a:rPr>
              <a:t>PESTEL</a:t>
            </a:r>
            <a:r>
              <a:rPr lang="zh-TW" altLang="en-US" dirty="0">
                <a:solidFill>
                  <a:srgbClr val="000000"/>
                </a:solidFill>
                <a:latin typeface="Microsoft JhengHei" panose="020B0604030504040204" pitchFamily="34" charset="-120"/>
              </a:rPr>
              <a:t>和五力分析</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要採用何種傳播管道</a:t>
            </a:r>
            <a:endParaRPr lang="en-US" altLang="zh-TW" dirty="0">
              <a:solidFill>
                <a:srgbClr val="000000"/>
              </a:solidFill>
              <a:latin typeface="Microsoft JhengHei" panose="020B0604030504040204" pitchFamily="34" charset="-120"/>
            </a:endParaRPr>
          </a:p>
          <a:p>
            <a:r>
              <a:rPr lang="zh-TW" altLang="en-US" dirty="0">
                <a:solidFill>
                  <a:srgbClr val="000000"/>
                </a:solidFill>
                <a:latin typeface="Microsoft JhengHei" panose="020B0604030504040204" pitchFamily="34" charset="-120"/>
              </a:rPr>
              <a:t>和何採用行銷</a:t>
            </a:r>
            <a:r>
              <a:rPr lang="en-US" altLang="zh-TW" dirty="0">
                <a:solidFill>
                  <a:srgbClr val="000000"/>
                </a:solidFill>
                <a:latin typeface="Microsoft JhengHei" panose="020B0604030504040204" pitchFamily="34" charset="-120"/>
              </a:rPr>
              <a:t>7P</a:t>
            </a:r>
            <a:r>
              <a:rPr lang="zh-TW" altLang="en-US" dirty="0">
                <a:solidFill>
                  <a:srgbClr val="000000"/>
                </a:solidFill>
                <a:latin typeface="Microsoft JhengHei" panose="020B0604030504040204" pitchFamily="34" charset="-120"/>
              </a:rPr>
              <a:t>和</a:t>
            </a:r>
            <a:r>
              <a:rPr lang="en-US" altLang="zh-TW" dirty="0">
                <a:solidFill>
                  <a:srgbClr val="000000"/>
                </a:solidFill>
                <a:latin typeface="Microsoft JhengHei" panose="020B0604030504040204" pitchFamily="34" charset="-120"/>
              </a:rPr>
              <a:t>4C</a:t>
            </a:r>
            <a:endParaRPr lang="zh-TW" altLang="en-US"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1010738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600" b="1" dirty="0">
                <a:solidFill>
                  <a:srgbClr val="000000"/>
                </a:solidFill>
                <a:latin typeface="Microsoft JhengHei" panose="020B0604030504040204" pitchFamily="34" charset="-120"/>
              </a:rPr>
              <a:t>本堂課程評量分數及標準</a:t>
            </a:r>
          </a:p>
        </p:txBody>
      </p:sp>
      <p:sp>
        <p:nvSpPr>
          <p:cNvPr id="3" name="內容版面配置區 2"/>
          <p:cNvSpPr>
            <a:spLocks noGrp="1"/>
          </p:cNvSpPr>
          <p:nvPr>
            <p:ph idx="1"/>
          </p:nvPr>
        </p:nvSpPr>
        <p:spPr>
          <a:xfrm>
            <a:off x="6096000" y="1825625"/>
            <a:ext cx="5760640" cy="4351338"/>
          </a:xfrm>
        </p:spPr>
        <p:txBody>
          <a:bodyPr/>
          <a:lstStyle/>
          <a:p>
            <a:pPr>
              <a:buFont typeface="Wingdings" pitchFamily="2" charset="2"/>
              <a:buChar char="ü"/>
            </a:pPr>
            <a:r>
              <a:rPr lang="zh-TW" altLang="en-US" dirty="0">
                <a:solidFill>
                  <a:srgbClr val="000000"/>
                </a:solidFill>
                <a:latin typeface="Microsoft JhengHei" panose="020B0604030504040204" pitchFamily="34" charset="-120"/>
              </a:rPr>
              <a:t>Ａ部分需呈現</a:t>
            </a:r>
            <a:endParaRPr lang="en-US" altLang="zh-TW" dirty="0">
              <a:solidFill>
                <a:srgbClr val="000000"/>
              </a:solidFill>
              <a:latin typeface="Microsoft JhengHei" panose="020B0604030504040204" pitchFamily="34" charset="-120"/>
            </a:endParaRPr>
          </a:p>
          <a:p>
            <a:pPr lvl="1">
              <a:lnSpc>
                <a:spcPct val="100000"/>
              </a:lnSpc>
              <a:spcBef>
                <a:spcPts val="0"/>
              </a:spcBef>
              <a:buFont typeface="Wingdings" pitchFamily="2" charset="2"/>
              <a:buChar char="u"/>
            </a:pPr>
            <a:r>
              <a:rPr lang="zh-TW" altLang="en-US" dirty="0">
                <a:solidFill>
                  <a:srgbClr val="000000"/>
                </a:solidFill>
                <a:latin typeface="Microsoft JhengHei" panose="020B0604030504040204" pitchFamily="34" charset="-120"/>
              </a:rPr>
              <a:t>市場定義 </a:t>
            </a:r>
            <a:r>
              <a:rPr lang="en-US" altLang="zh-TW" dirty="0">
                <a:solidFill>
                  <a:srgbClr val="000000"/>
                </a:solidFill>
                <a:latin typeface="Microsoft JhengHei" panose="020B0604030504040204" pitchFamily="34" charset="-120"/>
              </a:rPr>
              <a:t>10%</a:t>
            </a:r>
          </a:p>
          <a:p>
            <a:pPr lvl="1">
              <a:lnSpc>
                <a:spcPct val="100000"/>
              </a:lnSpc>
              <a:spcBef>
                <a:spcPts val="0"/>
              </a:spcBef>
              <a:buFont typeface="Wingdings" pitchFamily="2" charset="2"/>
              <a:buChar char="u"/>
            </a:pPr>
            <a:r>
              <a:rPr lang="zh-TW" altLang="en-US" dirty="0">
                <a:solidFill>
                  <a:srgbClr val="000000"/>
                </a:solidFill>
                <a:latin typeface="Microsoft JhengHei" panose="020B0604030504040204" pitchFamily="34" charset="-120"/>
              </a:rPr>
              <a:t>旅宿業定義 </a:t>
            </a:r>
            <a:r>
              <a:rPr lang="en-US" altLang="zh-TW" dirty="0">
                <a:solidFill>
                  <a:srgbClr val="000000"/>
                </a:solidFill>
                <a:latin typeface="Microsoft JhengHei" panose="020B0604030504040204" pitchFamily="34" charset="-120"/>
              </a:rPr>
              <a:t>10%</a:t>
            </a:r>
          </a:p>
          <a:p>
            <a:pPr lvl="1">
              <a:lnSpc>
                <a:spcPct val="100000"/>
              </a:lnSpc>
              <a:spcBef>
                <a:spcPts val="0"/>
              </a:spcBef>
              <a:buFont typeface="Wingdings" pitchFamily="2" charset="2"/>
              <a:buChar char="u"/>
            </a:pPr>
            <a:r>
              <a:rPr lang="zh-TW" altLang="en-US" dirty="0">
                <a:solidFill>
                  <a:srgbClr val="000000"/>
                </a:solidFill>
                <a:latin typeface="Microsoft JhengHei" panose="020B0604030504040204" pitchFamily="34" charset="-120"/>
              </a:rPr>
              <a:t>客群定義 </a:t>
            </a:r>
            <a:r>
              <a:rPr lang="en-US" altLang="zh-TW" dirty="0">
                <a:solidFill>
                  <a:srgbClr val="000000"/>
                </a:solidFill>
                <a:latin typeface="Microsoft JhengHei" panose="020B0604030504040204" pitchFamily="34" charset="-120"/>
              </a:rPr>
              <a:t>10%</a:t>
            </a:r>
          </a:p>
          <a:p>
            <a:pPr>
              <a:buFont typeface="Wingdings" pitchFamily="2" charset="2"/>
              <a:buChar char="ü"/>
            </a:pPr>
            <a:r>
              <a:rPr lang="en-US" altLang="zh-TW" dirty="0">
                <a:solidFill>
                  <a:srgbClr val="000000"/>
                </a:solidFill>
                <a:latin typeface="Microsoft JhengHei" panose="020B0604030504040204" pitchFamily="34" charset="-120"/>
              </a:rPr>
              <a:t>B</a:t>
            </a:r>
            <a:r>
              <a:rPr lang="zh-TW" altLang="en-US" dirty="0">
                <a:solidFill>
                  <a:srgbClr val="000000"/>
                </a:solidFill>
                <a:latin typeface="Microsoft JhengHei" panose="020B0604030504040204" pitchFamily="34" charset="-120"/>
              </a:rPr>
              <a:t>部分需呈現</a:t>
            </a:r>
          </a:p>
          <a:p>
            <a:pPr lvl="1">
              <a:lnSpc>
                <a:spcPct val="100000"/>
              </a:lnSpc>
              <a:spcBef>
                <a:spcPts val="0"/>
              </a:spcBef>
              <a:buFont typeface="Wingdings" pitchFamily="2" charset="2"/>
              <a:buChar char="u"/>
            </a:pPr>
            <a:r>
              <a:rPr lang="zh-TW" altLang="en-US" dirty="0">
                <a:solidFill>
                  <a:srgbClr val="000000"/>
                </a:solidFill>
                <a:latin typeface="Microsoft JhengHei" panose="020B0604030504040204" pitchFamily="34" charset="-120"/>
              </a:rPr>
              <a:t>市場區隔方式 </a:t>
            </a:r>
            <a:r>
              <a:rPr lang="en-US" altLang="zh-TW" dirty="0">
                <a:solidFill>
                  <a:srgbClr val="000000"/>
                </a:solidFill>
                <a:latin typeface="Microsoft JhengHei" panose="020B0604030504040204" pitchFamily="34" charset="-120"/>
              </a:rPr>
              <a:t>10%</a:t>
            </a:r>
          </a:p>
          <a:p>
            <a:pPr lvl="1">
              <a:lnSpc>
                <a:spcPct val="100000"/>
              </a:lnSpc>
              <a:spcBef>
                <a:spcPts val="0"/>
              </a:spcBef>
              <a:buFont typeface="Wingdings" pitchFamily="2" charset="2"/>
              <a:buChar char="u"/>
            </a:pPr>
            <a:r>
              <a:rPr lang="zh-TW" altLang="en-US" dirty="0">
                <a:solidFill>
                  <a:srgbClr val="000000"/>
                </a:solidFill>
                <a:latin typeface="Microsoft JhengHei" panose="020B0604030504040204" pitchFamily="34" charset="-120"/>
              </a:rPr>
              <a:t>市場區隔定義 </a:t>
            </a:r>
            <a:r>
              <a:rPr lang="en-US" altLang="zh-TW" dirty="0">
                <a:solidFill>
                  <a:srgbClr val="000000"/>
                </a:solidFill>
                <a:latin typeface="Microsoft JhengHei" panose="020B0604030504040204" pitchFamily="34" charset="-120"/>
              </a:rPr>
              <a:t>10%</a:t>
            </a:r>
          </a:p>
          <a:p>
            <a:pPr lvl="1">
              <a:lnSpc>
                <a:spcPct val="100000"/>
              </a:lnSpc>
              <a:spcBef>
                <a:spcPts val="0"/>
              </a:spcBef>
              <a:buFont typeface="Wingdings" pitchFamily="2" charset="2"/>
              <a:buChar char="u"/>
            </a:pPr>
            <a:r>
              <a:rPr lang="zh-TW" altLang="en-US" dirty="0">
                <a:solidFill>
                  <a:srgbClr val="000000"/>
                </a:solidFill>
                <a:latin typeface="Microsoft JhengHei" panose="020B0604030504040204" pitchFamily="34" charset="-120"/>
              </a:rPr>
              <a:t>企業形象定義 </a:t>
            </a:r>
            <a:r>
              <a:rPr lang="en-US" altLang="zh-TW" dirty="0">
                <a:solidFill>
                  <a:srgbClr val="000000"/>
                </a:solidFill>
                <a:latin typeface="Microsoft JhengHei" panose="020B0604030504040204" pitchFamily="34" charset="-120"/>
              </a:rPr>
              <a:t>10%</a:t>
            </a:r>
          </a:p>
          <a:p>
            <a:pPr>
              <a:buFont typeface="Wingdings" pitchFamily="2" charset="2"/>
              <a:buChar char="ü"/>
            </a:pPr>
            <a:r>
              <a:rPr lang="en-US" altLang="zh-TW" dirty="0">
                <a:solidFill>
                  <a:srgbClr val="000000"/>
                </a:solidFill>
                <a:latin typeface="Microsoft JhengHei" panose="020B0604030504040204" pitchFamily="34" charset="-120"/>
              </a:rPr>
              <a:t>C</a:t>
            </a:r>
            <a:r>
              <a:rPr lang="zh-TW" altLang="en-US" dirty="0">
                <a:solidFill>
                  <a:srgbClr val="000000"/>
                </a:solidFill>
                <a:latin typeface="Microsoft JhengHei" panose="020B0604030504040204" pitchFamily="34" charset="-120"/>
              </a:rPr>
              <a:t>部分呈現</a:t>
            </a:r>
          </a:p>
          <a:p>
            <a:pPr lvl="1">
              <a:lnSpc>
                <a:spcPct val="100000"/>
              </a:lnSpc>
              <a:spcBef>
                <a:spcPts val="0"/>
              </a:spcBef>
              <a:buFont typeface="Wingdings" pitchFamily="2" charset="2"/>
              <a:buChar char="u"/>
            </a:pPr>
            <a:r>
              <a:rPr lang="zh-TW" altLang="en-US" dirty="0">
                <a:solidFill>
                  <a:srgbClr val="000000"/>
                </a:solidFill>
                <a:latin typeface="Microsoft JhengHei" panose="020B0604030504040204" pitchFamily="34" charset="-120"/>
              </a:rPr>
              <a:t>想要利用策略達成何種結果 </a:t>
            </a:r>
            <a:r>
              <a:rPr lang="en-US" altLang="zh-TW" dirty="0">
                <a:solidFill>
                  <a:srgbClr val="000000"/>
                </a:solidFill>
                <a:latin typeface="Microsoft JhengHei" panose="020B0604030504040204" pitchFamily="34" charset="-120"/>
              </a:rPr>
              <a:t>20%</a:t>
            </a:r>
          </a:p>
          <a:p>
            <a:pPr>
              <a:buFont typeface="Wingdings" pitchFamily="2" charset="2"/>
              <a:buChar char="ü"/>
            </a:pPr>
            <a:r>
              <a:rPr lang="zh-TW" altLang="en-US" dirty="0">
                <a:solidFill>
                  <a:srgbClr val="000000"/>
                </a:solidFill>
                <a:latin typeface="Microsoft JhengHei" panose="020B0604030504040204" pitchFamily="34" charset="-120"/>
              </a:rPr>
              <a:t>報告架構與完整  </a:t>
            </a:r>
            <a:r>
              <a:rPr lang="en-US" altLang="zh-TW" dirty="0">
                <a:solidFill>
                  <a:srgbClr val="000000"/>
                </a:solidFill>
                <a:latin typeface="Microsoft JhengHei" panose="020B0604030504040204" pitchFamily="34" charset="-120"/>
              </a:rPr>
              <a:t>20%</a:t>
            </a:r>
          </a:p>
          <a:p>
            <a:endParaRPr lang="en-US" altLang="zh-TW" dirty="0">
              <a:solidFill>
                <a:srgbClr val="000000"/>
              </a:solidFill>
              <a:latin typeface="Microsoft JhengHei" panose="020B0604030504040204" pitchFamily="34" charset="-120"/>
            </a:endParaRPr>
          </a:p>
          <a:p>
            <a:endParaRPr lang="en-US" altLang="zh-TW" dirty="0">
              <a:solidFill>
                <a:srgbClr val="000000"/>
              </a:solidFill>
              <a:latin typeface="Microsoft JhengHei" panose="020B0604030504040204" pitchFamily="34" charset="-120"/>
            </a:endParaRPr>
          </a:p>
        </p:txBody>
      </p:sp>
      <p:sp>
        <p:nvSpPr>
          <p:cNvPr id="5" name="矩形 4">
            <a:extLst>
              <a:ext uri="{FF2B5EF4-FFF2-40B4-BE49-F238E27FC236}">
                <a16:creationId xmlns:a16="http://schemas.microsoft.com/office/drawing/2014/main" id="{03D37646-6895-1945-8242-E33D3FEB7BBA}"/>
              </a:ext>
            </a:extLst>
          </p:cNvPr>
          <p:cNvSpPr/>
          <p:nvPr/>
        </p:nvSpPr>
        <p:spPr>
          <a:xfrm>
            <a:off x="1127448" y="1700808"/>
            <a:ext cx="4320480" cy="4385816"/>
          </a:xfrm>
          <a:prstGeom prst="rect">
            <a:avLst/>
          </a:prstGeom>
        </p:spPr>
        <p:txBody>
          <a:bodyPr wrap="square">
            <a:spAutoFit/>
          </a:bodyPr>
          <a:lstStyle/>
          <a:p>
            <a:pPr marL="342900" indent="-342900">
              <a:lnSpc>
                <a:spcPct val="150000"/>
              </a:lnSpc>
              <a:buFont typeface="Arial" panose="020B0604020202020204" pitchFamily="34" charset="0"/>
              <a:buChar char="•"/>
            </a:pPr>
            <a:r>
              <a:rPr lang="zh-TW" altLang="en-US" sz="2400" dirty="0">
                <a:solidFill>
                  <a:srgbClr val="000000"/>
                </a:solidFill>
                <a:latin typeface="Microsoft JhengHei" panose="020B0604030504040204" pitchFamily="34" charset="-120"/>
              </a:rPr>
              <a:t>實作評量</a:t>
            </a:r>
            <a:r>
              <a:rPr lang="en-US" altLang="zh-TW" sz="2400" dirty="0">
                <a:solidFill>
                  <a:srgbClr val="000000"/>
                </a:solidFill>
                <a:latin typeface="Microsoft JhengHei" panose="020B0604030504040204" pitchFamily="34" charset="-120"/>
              </a:rPr>
              <a:t>-</a:t>
            </a:r>
            <a:br>
              <a:rPr lang="en-US" altLang="zh-TW" sz="2400" dirty="0">
                <a:solidFill>
                  <a:srgbClr val="000000"/>
                </a:solidFill>
                <a:latin typeface="Microsoft JhengHei" panose="020B0604030504040204" pitchFamily="34" charset="-120"/>
              </a:rPr>
            </a:br>
            <a:r>
              <a:rPr lang="zh-TW" altLang="en-US" sz="2400" dirty="0">
                <a:solidFill>
                  <a:srgbClr val="000000"/>
                </a:solidFill>
                <a:latin typeface="Microsoft JhengHei" panose="020B0604030504040204" pitchFamily="34" charset="-120"/>
              </a:rPr>
              <a:t>繳交個人報告</a:t>
            </a:r>
            <a:r>
              <a:rPr lang="en-US" altLang="zh-TW" sz="2400" dirty="0">
                <a:solidFill>
                  <a:srgbClr val="000000"/>
                </a:solidFill>
                <a:latin typeface="Microsoft JhengHei" panose="020B0604030504040204" pitchFamily="34" charset="-120"/>
              </a:rPr>
              <a:t/>
            </a:r>
            <a:br>
              <a:rPr lang="en-US" altLang="zh-TW" sz="2400" dirty="0">
                <a:solidFill>
                  <a:srgbClr val="000000"/>
                </a:solidFill>
                <a:latin typeface="Microsoft JhengHei" panose="020B0604030504040204" pitchFamily="34" charset="-120"/>
              </a:rPr>
            </a:br>
            <a:r>
              <a:rPr lang="zh-TW" altLang="zh-TW" dirty="0">
                <a:solidFill>
                  <a:srgbClr val="000000"/>
                </a:solidFill>
                <a:latin typeface="Microsoft JhengHei" panose="020B0604030504040204" pitchFamily="34" charset="-120"/>
              </a:rPr>
              <a:t>「設定</a:t>
            </a:r>
            <a:r>
              <a:rPr lang="zh-TW" altLang="en-US" dirty="0">
                <a:solidFill>
                  <a:srgbClr val="000000"/>
                </a:solidFill>
                <a:latin typeface="Microsoft JhengHei" panose="020B0604030504040204" pitchFamily="34" charset="-120"/>
              </a:rPr>
              <a:t>自有文創品</a:t>
            </a:r>
            <a:r>
              <a:rPr lang="zh-TW" altLang="zh-TW" dirty="0">
                <a:solidFill>
                  <a:srgbClr val="000000"/>
                </a:solidFill>
                <a:latin typeface="Microsoft JhengHei" panose="020B0604030504040204" pitchFamily="34" charset="-120"/>
              </a:rPr>
              <a:t>目標市場，完成市場區隔分析與產品品牌策略報告」</a:t>
            </a:r>
            <a:endParaRPr lang="en-US" altLang="zh-TW" dirty="0">
              <a:solidFill>
                <a:srgbClr val="000000"/>
              </a:solidFill>
              <a:latin typeface="Microsoft JhengHei" panose="020B0604030504040204" pitchFamily="34" charset="-120"/>
            </a:endParaRPr>
          </a:p>
          <a:p>
            <a:pPr marL="342900" indent="-342900">
              <a:lnSpc>
                <a:spcPct val="150000"/>
              </a:lnSpc>
              <a:buFont typeface="Arial" panose="020B0604020202020204" pitchFamily="34" charset="0"/>
              <a:buChar char="•"/>
            </a:pPr>
            <a:r>
              <a:rPr lang="zh-TW" altLang="zh-TW" dirty="0">
                <a:solidFill>
                  <a:srgbClr val="000000"/>
                </a:solidFill>
                <a:latin typeface="Microsoft JhengHei" panose="020B0604030504040204" pitchFamily="34" charset="-120"/>
              </a:rPr>
              <a:t> </a:t>
            </a:r>
            <a:endParaRPr lang="en-US" altLang="zh-TW" dirty="0">
              <a:solidFill>
                <a:srgbClr val="000000"/>
              </a:solidFill>
              <a:latin typeface="Microsoft JhengHei" panose="020B0604030504040204" pitchFamily="34" charset="-120"/>
            </a:endParaRPr>
          </a:p>
          <a:p>
            <a:pPr marL="342900" indent="-342900">
              <a:buFont typeface="Arial" panose="020B0604020202020204" pitchFamily="34" charset="0"/>
              <a:buChar char="•"/>
            </a:pPr>
            <a:r>
              <a:rPr lang="zh-TW" altLang="en-US" dirty="0">
                <a:solidFill>
                  <a:srgbClr val="000000"/>
                </a:solidFill>
                <a:latin typeface="Microsoft JhengHei" panose="020B0604030504040204" pitchFamily="34" charset="-120"/>
              </a:rPr>
              <a:t>報告內容說明</a:t>
            </a:r>
            <a:r>
              <a:rPr lang="en-US" altLang="zh-TW" dirty="0">
                <a:solidFill>
                  <a:srgbClr val="000000"/>
                </a:solidFill>
                <a:latin typeface="Microsoft JhengHei" panose="020B0604030504040204" pitchFamily="34" charset="-120"/>
              </a:rPr>
              <a:t/>
            </a:r>
            <a:br>
              <a:rPr lang="en-US" altLang="zh-TW" dirty="0">
                <a:solidFill>
                  <a:srgbClr val="000000"/>
                </a:solidFill>
                <a:latin typeface="Microsoft JhengHei" panose="020B0604030504040204" pitchFamily="34" charset="-120"/>
              </a:rPr>
            </a:br>
            <a:r>
              <a:rPr lang="en-US" altLang="zh-TW" dirty="0">
                <a:solidFill>
                  <a:srgbClr val="000000"/>
                </a:solidFill>
                <a:latin typeface="Microsoft JhengHei" panose="020B0604030504040204" pitchFamily="34" charset="-120"/>
              </a:rPr>
              <a:t>A</a:t>
            </a:r>
            <a:r>
              <a:rPr lang="zh-TW" altLang="en-US" dirty="0">
                <a:solidFill>
                  <a:srgbClr val="000000"/>
                </a:solidFill>
                <a:latin typeface="Microsoft JhengHei" panose="020B0604030504040204" pitchFamily="34" charset="-120"/>
              </a:rPr>
              <a:t>客群特徵、</a:t>
            </a:r>
            <a:r>
              <a:rPr lang="en-US" altLang="zh-TW" dirty="0">
                <a:solidFill>
                  <a:srgbClr val="000000"/>
                </a:solidFill>
                <a:latin typeface="Microsoft JhengHei" panose="020B0604030504040204" pitchFamily="34" charset="-120"/>
              </a:rPr>
              <a:t/>
            </a:r>
            <a:br>
              <a:rPr lang="en-US" altLang="zh-TW" dirty="0">
                <a:solidFill>
                  <a:srgbClr val="000000"/>
                </a:solidFill>
                <a:latin typeface="Microsoft JhengHei" panose="020B0604030504040204" pitchFamily="34" charset="-120"/>
              </a:rPr>
            </a:br>
            <a:r>
              <a:rPr lang="en-US" altLang="zh-TW" dirty="0">
                <a:solidFill>
                  <a:srgbClr val="000000"/>
                </a:solidFill>
                <a:latin typeface="Microsoft JhengHei" panose="020B0604030504040204" pitchFamily="34" charset="-120"/>
              </a:rPr>
              <a:t>B</a:t>
            </a:r>
            <a:r>
              <a:rPr lang="zh-TW" altLang="en-US" dirty="0">
                <a:solidFill>
                  <a:srgbClr val="000000"/>
                </a:solidFill>
                <a:latin typeface="Microsoft JhengHei" panose="020B0604030504040204" pitchFamily="34" charset="-120"/>
              </a:rPr>
              <a:t>產品區隔、</a:t>
            </a:r>
            <a:r>
              <a:rPr lang="en-US" altLang="zh-TW" dirty="0">
                <a:solidFill>
                  <a:srgbClr val="000000"/>
                </a:solidFill>
                <a:latin typeface="Microsoft JhengHei" panose="020B0604030504040204" pitchFamily="34" charset="-120"/>
              </a:rPr>
              <a:t/>
            </a:r>
            <a:br>
              <a:rPr lang="en-US" altLang="zh-TW" dirty="0">
                <a:solidFill>
                  <a:srgbClr val="000000"/>
                </a:solidFill>
                <a:latin typeface="Microsoft JhengHei" panose="020B0604030504040204" pitchFamily="34" charset="-120"/>
              </a:rPr>
            </a:br>
            <a:r>
              <a:rPr lang="en-US" altLang="zh-TW" dirty="0">
                <a:solidFill>
                  <a:srgbClr val="000000"/>
                </a:solidFill>
                <a:latin typeface="Microsoft JhengHei" panose="020B0604030504040204" pitchFamily="34" charset="-120"/>
              </a:rPr>
              <a:t>C</a:t>
            </a:r>
            <a:r>
              <a:rPr lang="zh-TW" altLang="en-US" dirty="0">
                <a:solidFill>
                  <a:srgbClr val="000000"/>
                </a:solidFill>
                <a:latin typeface="Microsoft JhengHei" panose="020B0604030504040204" pitchFamily="34" charset="-120"/>
              </a:rPr>
              <a:t>想要利用策略達成何種結果。</a:t>
            </a:r>
            <a:r>
              <a:rPr lang="en-US" altLang="zh-TW" dirty="0">
                <a:solidFill>
                  <a:srgbClr val="000000"/>
                </a:solidFill>
                <a:latin typeface="Microsoft JhengHei" panose="020B0604030504040204" pitchFamily="34" charset="-120"/>
              </a:rPr>
              <a:t/>
            </a:r>
            <a:br>
              <a:rPr lang="en-US" altLang="zh-TW" dirty="0">
                <a:solidFill>
                  <a:srgbClr val="000000"/>
                </a:solidFill>
                <a:latin typeface="Microsoft JhengHei" panose="020B0604030504040204" pitchFamily="34" charset="-120"/>
              </a:rPr>
            </a:br>
            <a:endParaRPr lang="en-US" altLang="zh-TW" dirty="0">
              <a:solidFill>
                <a:srgbClr val="000000"/>
              </a:solidFill>
              <a:latin typeface="Microsoft JhengHei" panose="020B0604030504040204" pitchFamily="34" charset="-120"/>
            </a:endParaRPr>
          </a:p>
          <a:p>
            <a:pPr marL="342900" indent="-342900">
              <a:buFont typeface="Arial" panose="020B0604020202020204" pitchFamily="34" charset="0"/>
              <a:buChar char="•"/>
            </a:pPr>
            <a:r>
              <a:rPr lang="en-US" altLang="zh-TW" dirty="0">
                <a:solidFill>
                  <a:srgbClr val="000000"/>
                </a:solidFill>
                <a:latin typeface="Microsoft JhengHei" panose="020B0604030504040204" pitchFamily="34" charset="-120"/>
              </a:rPr>
              <a:t>60</a:t>
            </a:r>
            <a:r>
              <a:rPr lang="zh-TW" altLang="en-US" dirty="0">
                <a:solidFill>
                  <a:srgbClr val="000000"/>
                </a:solidFill>
                <a:latin typeface="Microsoft JhengHei" panose="020B0604030504040204" pitchFamily="34" charset="-120"/>
              </a:rPr>
              <a:t>分為合格；</a:t>
            </a:r>
            <a:r>
              <a:rPr lang="en-US" altLang="zh-TW" dirty="0">
                <a:solidFill>
                  <a:srgbClr val="000000"/>
                </a:solidFill>
                <a:latin typeface="Microsoft JhengHei" panose="020B0604030504040204" pitchFamily="34" charset="-120"/>
              </a:rPr>
              <a:t>70</a:t>
            </a:r>
            <a:r>
              <a:rPr lang="zh-TW" altLang="en-US" dirty="0">
                <a:solidFill>
                  <a:srgbClr val="000000"/>
                </a:solidFill>
                <a:latin typeface="Microsoft JhengHei" panose="020B0604030504040204" pitchFamily="34" charset="-120"/>
              </a:rPr>
              <a:t>分為佳；</a:t>
            </a:r>
            <a:r>
              <a:rPr lang="en-US" altLang="zh-TW" dirty="0">
                <a:solidFill>
                  <a:srgbClr val="000000"/>
                </a:solidFill>
                <a:latin typeface="Microsoft JhengHei" panose="020B0604030504040204" pitchFamily="34" charset="-120"/>
              </a:rPr>
              <a:t>80</a:t>
            </a:r>
            <a:r>
              <a:rPr lang="zh-TW" altLang="en-US" dirty="0">
                <a:solidFill>
                  <a:srgbClr val="000000"/>
                </a:solidFill>
                <a:latin typeface="Microsoft JhengHei" panose="020B0604030504040204" pitchFamily="34" charset="-120"/>
              </a:rPr>
              <a:t>分為良；</a:t>
            </a:r>
            <a:r>
              <a:rPr lang="en-US" altLang="zh-TW" dirty="0">
                <a:solidFill>
                  <a:srgbClr val="000000"/>
                </a:solidFill>
                <a:latin typeface="Microsoft JhengHei" panose="020B0604030504040204" pitchFamily="34" charset="-120"/>
              </a:rPr>
              <a:t>90</a:t>
            </a:r>
            <a:r>
              <a:rPr lang="zh-TW" altLang="en-US" dirty="0">
                <a:solidFill>
                  <a:srgbClr val="000000"/>
                </a:solidFill>
                <a:latin typeface="Microsoft JhengHei" panose="020B0604030504040204" pitchFamily="34" charset="-120"/>
              </a:rPr>
              <a:t>分為優；</a:t>
            </a:r>
            <a:r>
              <a:rPr lang="en-US" altLang="zh-TW" dirty="0">
                <a:solidFill>
                  <a:srgbClr val="000000"/>
                </a:solidFill>
                <a:latin typeface="Microsoft JhengHei" panose="020B0604030504040204" pitchFamily="34" charset="-120"/>
              </a:rPr>
              <a:t>100</a:t>
            </a:r>
            <a:r>
              <a:rPr lang="zh-TW" altLang="en-US" dirty="0">
                <a:solidFill>
                  <a:srgbClr val="000000"/>
                </a:solidFill>
                <a:latin typeface="Microsoft JhengHei" panose="020B0604030504040204" pitchFamily="34" charset="-120"/>
              </a:rPr>
              <a:t>分為完美</a:t>
            </a:r>
            <a:endParaRPr lang="en-US" altLang="zh-TW"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1488577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767408" y="3789040"/>
            <a:ext cx="10515598" cy="1158446"/>
          </a:xfrm>
        </p:spPr>
        <p:txBody>
          <a:bodyPr rtlCol="0"/>
          <a:lstStyle/>
          <a:p>
            <a:r>
              <a:rPr lang="zh-TW" altLang="en-US" dirty="0">
                <a:solidFill>
                  <a:srgbClr val="000000"/>
                </a:solidFill>
                <a:latin typeface="Microsoft JhengHei" panose="020B0604030504040204" pitchFamily="34" charset="-120"/>
              </a:rPr>
              <a:t>感謝聆聽，下週請別忘了評量作品</a:t>
            </a:r>
          </a:p>
        </p:txBody>
      </p:sp>
      <p:sp>
        <p:nvSpPr>
          <p:cNvPr id="5" name="副標題 4">
            <a:extLst>
              <a:ext uri="{FF2B5EF4-FFF2-40B4-BE49-F238E27FC236}">
                <a16:creationId xmlns:a16="http://schemas.microsoft.com/office/drawing/2014/main" id="{E7B2ECD6-7AD6-6F41-813F-24BFB615740F}"/>
              </a:ext>
            </a:extLst>
          </p:cNvPr>
          <p:cNvSpPr>
            <a:spLocks noGrp="1"/>
          </p:cNvSpPr>
          <p:nvPr>
            <p:ph type="subTitle" idx="1"/>
          </p:nvPr>
        </p:nvSpPr>
        <p:spPr>
          <a:xfrm>
            <a:off x="4223791" y="5229200"/>
            <a:ext cx="7130007" cy="474836"/>
          </a:xfrm>
        </p:spPr>
        <p:txBody>
          <a:bodyPr>
            <a:noAutofit/>
          </a:bodyPr>
          <a:lstStyle/>
          <a:p>
            <a:r>
              <a:rPr lang="zh-TW" altLang="en-US" sz="2800" b="1" dirty="0">
                <a:solidFill>
                  <a:srgbClr val="000000"/>
                </a:solidFill>
                <a:latin typeface="Microsoft JhengHei" panose="020B0604030504040204" pitchFamily="34" charset="-120"/>
              </a:rPr>
              <a:t>實作評量</a:t>
            </a:r>
            <a:r>
              <a:rPr lang="en-US" altLang="zh-TW" sz="2800" b="1" dirty="0">
                <a:solidFill>
                  <a:srgbClr val="000000"/>
                </a:solidFill>
                <a:latin typeface="Microsoft JhengHei" panose="020B0604030504040204" pitchFamily="34" charset="-120"/>
              </a:rPr>
              <a:t>-</a:t>
            </a:r>
            <a:r>
              <a:rPr lang="zh-TW" altLang="en-US" sz="2800" b="1" dirty="0">
                <a:solidFill>
                  <a:srgbClr val="000000"/>
                </a:solidFill>
                <a:latin typeface="Microsoft JhengHei" panose="020B0604030504040204" pitchFamily="34" charset="-120"/>
              </a:rPr>
              <a:t>繳交個人報告</a:t>
            </a:r>
          </a:p>
        </p:txBody>
      </p:sp>
      <p:graphicFrame>
        <p:nvGraphicFramePr>
          <p:cNvPr id="10" name="表格 9">
            <a:extLst>
              <a:ext uri="{FF2B5EF4-FFF2-40B4-BE49-F238E27FC236}">
                <a16:creationId xmlns:a16="http://schemas.microsoft.com/office/drawing/2014/main" id="{38F89D4B-2690-944A-ACFA-B0448F5B820D}"/>
              </a:ext>
            </a:extLst>
          </p:cNvPr>
          <p:cNvGraphicFramePr>
            <a:graphicFrameLocks noGrp="1"/>
          </p:cNvGraphicFramePr>
          <p:nvPr/>
        </p:nvGraphicFramePr>
        <p:xfrm>
          <a:off x="0" y="0"/>
          <a:ext cx="939800" cy="436245"/>
        </p:xfrm>
        <a:graphic>
          <a:graphicData uri="http://schemas.openxmlformats.org/drawingml/2006/table">
            <a:tbl>
              <a:tblPr>
                <a:tableStyleId>{3B4B98B0-60AC-42C2-AFA5-B58CD77FA1E5}</a:tableStyleId>
              </a:tblPr>
              <a:tblGrid>
                <a:gridCol w="939800">
                  <a:extLst>
                    <a:ext uri="{9D8B030D-6E8A-4147-A177-3AD203B41FA5}">
                      <a16:colId xmlns:a16="http://schemas.microsoft.com/office/drawing/2014/main" val="3969553325"/>
                    </a:ext>
                  </a:extLst>
                </a:gridCol>
              </a:tblGrid>
              <a:tr h="0">
                <a:tc>
                  <a:txBody>
                    <a:bodyPr/>
                    <a:lstStyle/>
                    <a:p>
                      <a:pPr algn="just" fontAlgn="t"/>
                      <a:r>
                        <a:rPr lang="zh-TW" altLang="en-US" sz="1400" u="none" strike="noStrike" dirty="0">
                          <a:effectLst/>
                        </a:rPr>
                        <a:t>實作評量</a:t>
                      </a:r>
                      <a:r>
                        <a:rPr lang="en-US" altLang="zh-TW" sz="1400" u="none" strike="noStrike" dirty="0">
                          <a:effectLst/>
                        </a:rPr>
                        <a:t>-</a:t>
                      </a:r>
                      <a:r>
                        <a:rPr lang="zh-TW" altLang="en-US" sz="1400" u="none" strike="noStrike" dirty="0">
                          <a:effectLst/>
                        </a:rPr>
                        <a:t>繳交作品</a:t>
                      </a:r>
                      <a:endParaRPr lang="zh-TW" altLang="en-US" sz="1400" b="0" i="0" u="none" strike="noStrike" dirty="0">
                        <a:solidFill>
                          <a:srgbClr val="000000"/>
                        </a:solidFill>
                        <a:effectLst/>
                        <a:latin typeface="BiauKai" panose="02010601000101010101" pitchFamily="2" charset="-120"/>
                        <a:ea typeface="BiauKai" panose="02010601000101010101" pitchFamily="2" charset="-120"/>
                      </a:endParaRPr>
                    </a:p>
                  </a:txBody>
                  <a:tcPr marL="9525" marR="9525" marT="9525" marB="0"/>
                </a:tc>
                <a:extLst>
                  <a:ext uri="{0D108BD9-81ED-4DB2-BD59-A6C34878D82A}">
                    <a16:rowId xmlns:a16="http://schemas.microsoft.com/office/drawing/2014/main" val="3312353611"/>
                  </a:ext>
                </a:extLst>
              </a:tr>
            </a:tbl>
          </a:graphicData>
        </a:graphic>
      </p:graphicFrame>
      <p:sp>
        <p:nvSpPr>
          <p:cNvPr id="6" name="Footer Placeholder 4"/>
          <p:cNvSpPr>
            <a:spLocks noGrp="1"/>
          </p:cNvSpPr>
          <p:nvPr>
            <p:ph type="ftr" sz="quarter" idx="11"/>
          </p:nvPr>
        </p:nvSpPr>
        <p:spPr>
          <a:xfrm>
            <a:off x="9879124" y="6508019"/>
            <a:ext cx="1882552" cy="334837"/>
          </a:xfrm>
        </p:spPr>
        <p:txBody>
          <a:bodyPr/>
          <a:lstStyle>
            <a:lvl1pPr>
              <a:defRPr>
                <a:solidFill>
                  <a:schemeClr val="tx1"/>
                </a:solidFill>
              </a:defRPr>
            </a:lvl1pPr>
          </a:lstStyle>
          <a:p>
            <a:r>
              <a:rPr lang="zh-CN" altLang="en-US" dirty="0" smtClean="0"/>
              <a:t>照片來源：康燕萍</a:t>
            </a:r>
            <a:endParaRPr lang="zh-TW" altLang="en-US" dirty="0"/>
          </a:p>
        </p:txBody>
      </p:sp>
    </p:spTree>
    <p:extLst>
      <p:ext uri="{BB962C8B-B14F-4D97-AF65-F5344CB8AC3E}">
        <p14:creationId xmlns:p14="http://schemas.microsoft.com/office/powerpoint/2010/main" val="708653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620688"/>
            <a:ext cx="10515600" cy="889662"/>
          </a:xfrm>
        </p:spPr>
        <p:txBody>
          <a:bodyPr>
            <a:normAutofit/>
          </a:bodyPr>
          <a:lstStyle/>
          <a:p>
            <a:r>
              <a:rPr kumimoji="1" lang="zh-TW" altLang="en-US" sz="4400" b="1" dirty="0">
                <a:solidFill>
                  <a:srgbClr val="000000"/>
                </a:solidFill>
                <a:latin typeface="Microsoft JhengHei" panose="020B0604030504040204" pitchFamily="34" charset="-120"/>
              </a:rPr>
              <a:t>綜合</a:t>
            </a:r>
            <a:r>
              <a:rPr kumimoji="1" lang="zh-TW" altLang="zh-TW" sz="4400" b="1" dirty="0">
                <a:solidFill>
                  <a:srgbClr val="000000"/>
                </a:solidFill>
                <a:latin typeface="Microsoft JhengHei" panose="020B0604030504040204" pitchFamily="34" charset="-120"/>
              </a:rPr>
              <a:t>課程資訊</a:t>
            </a:r>
            <a:endParaRPr kumimoji="1" lang="ja-JP" altLang="en-US" sz="4400" b="1" dirty="0">
              <a:solidFill>
                <a:srgbClr val="000000"/>
              </a:solidFill>
              <a:latin typeface="Microsoft JhengHei" panose="020B0604030504040204" pitchFamily="34" charset="-120"/>
            </a:endParaRPr>
          </a:p>
        </p:txBody>
      </p:sp>
      <p:sp>
        <p:nvSpPr>
          <p:cNvPr id="3" name="コンテンツ プレースホルダー 2"/>
          <p:cNvSpPr>
            <a:spLocks noGrp="1"/>
          </p:cNvSpPr>
          <p:nvPr>
            <p:ph idx="1"/>
          </p:nvPr>
        </p:nvSpPr>
        <p:spPr>
          <a:xfrm>
            <a:off x="838200" y="1825625"/>
            <a:ext cx="10802416" cy="5032375"/>
          </a:xfrm>
        </p:spPr>
        <p:txBody>
          <a:bodyPr/>
          <a:lstStyle/>
          <a:p>
            <a:pPr marL="322263" indent="-322263">
              <a:lnSpc>
                <a:spcPct val="100000"/>
              </a:lnSpc>
              <a:buFont typeface="Wingdings" pitchFamily="2" charset="2"/>
              <a:buChar char="Ø"/>
            </a:pPr>
            <a:r>
              <a:rPr lang="zh-TW" altLang="en-US" sz="4000" dirty="0">
                <a:solidFill>
                  <a:srgbClr val="000000"/>
                </a:solidFill>
                <a:latin typeface="Microsoft JhengHei" panose="020B0604030504040204" pitchFamily="34" charset="-120"/>
              </a:rPr>
              <a:t>教學訓練目標</a:t>
            </a:r>
            <a:endParaRPr lang="en-US" altLang="zh-TW" sz="4000" dirty="0">
              <a:solidFill>
                <a:srgbClr val="000000"/>
              </a:solidFill>
              <a:latin typeface="Microsoft JhengHei" panose="020B0604030504040204" pitchFamily="34" charset="-120"/>
            </a:endParaRPr>
          </a:p>
          <a:p>
            <a:pPr marL="457200" indent="-320675">
              <a:buFont typeface="+mj-lt"/>
              <a:buAutoNum type="arabicPeriod"/>
            </a:pPr>
            <a:r>
              <a:rPr lang="zh-TW" altLang="zh-TW" sz="3600" dirty="0">
                <a:solidFill>
                  <a:srgbClr val="000000"/>
                </a:solidFill>
                <a:latin typeface="Microsoft JhengHei" panose="020B0604030504040204" pitchFamily="34" charset="-120"/>
              </a:rPr>
              <a:t>能夠分析旅宿業目標市場制定行銷策略</a:t>
            </a:r>
          </a:p>
          <a:p>
            <a:pPr marL="457200" indent="-320675">
              <a:buFont typeface="+mj-lt"/>
              <a:buAutoNum type="arabicPeriod"/>
            </a:pPr>
            <a:r>
              <a:rPr lang="zh-TW" altLang="zh-TW" sz="3600" dirty="0">
                <a:solidFill>
                  <a:srgbClr val="000000"/>
                </a:solidFill>
                <a:latin typeface="Microsoft JhengHei" panose="020B0604030504040204" pitchFamily="34" charset="-120"/>
              </a:rPr>
              <a:t>能夠以文化元素設計文創商品</a:t>
            </a:r>
          </a:p>
          <a:p>
            <a:pPr marL="457200" indent="-320675">
              <a:buFont typeface="+mj-lt"/>
              <a:buAutoNum type="arabicPeriod"/>
            </a:pPr>
            <a:r>
              <a:rPr lang="zh-TW" altLang="zh-TW" sz="3600" dirty="0">
                <a:solidFill>
                  <a:srgbClr val="000000"/>
                </a:solidFill>
                <a:latin typeface="Microsoft JhengHei" panose="020B0604030504040204" pitchFamily="34" charset="-120"/>
              </a:rPr>
              <a:t>能夠提出旅宿業及其文創商品之品牌計畫</a:t>
            </a:r>
          </a:p>
          <a:p>
            <a:pPr marL="457200" indent="-320675">
              <a:buFont typeface="+mj-lt"/>
              <a:buAutoNum type="arabicPeriod"/>
            </a:pPr>
            <a:r>
              <a:rPr lang="zh-TW" altLang="zh-TW" sz="3600" dirty="0">
                <a:solidFill>
                  <a:srgbClr val="000000"/>
                </a:solidFill>
                <a:latin typeface="Microsoft JhengHei" panose="020B0604030504040204" pitchFamily="34" charset="-120"/>
              </a:rPr>
              <a:t>能夠提出文創商品行銷計畫 </a:t>
            </a:r>
            <a:endParaRPr lang="ja-JP" altLang="en-US" sz="3600"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2076162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95400" y="163074"/>
            <a:ext cx="10515600" cy="889662"/>
          </a:xfrm>
        </p:spPr>
        <p:txBody>
          <a:bodyPr>
            <a:normAutofit/>
          </a:bodyPr>
          <a:lstStyle/>
          <a:p>
            <a:r>
              <a:rPr kumimoji="1" lang="ja-JP" altLang="en-US" sz="4400" b="1" dirty="0">
                <a:solidFill>
                  <a:srgbClr val="000000"/>
                </a:solidFill>
                <a:latin typeface="Microsoft JhengHei" panose="020B0604030504040204" pitchFamily="34" charset="-120"/>
              </a:rPr>
              <a:t>評量方式</a:t>
            </a:r>
          </a:p>
        </p:txBody>
      </p:sp>
      <p:sp>
        <p:nvSpPr>
          <p:cNvPr id="3" name="コンテンツ プレースホルダー 2"/>
          <p:cNvSpPr>
            <a:spLocks noGrp="1"/>
          </p:cNvSpPr>
          <p:nvPr>
            <p:ph idx="1"/>
          </p:nvPr>
        </p:nvSpPr>
        <p:spPr>
          <a:xfrm>
            <a:off x="263352" y="836712"/>
            <a:ext cx="11391056" cy="6768752"/>
          </a:xfrm>
        </p:spPr>
        <p:txBody>
          <a:bodyPr vert="horz" lIns="91440" tIns="45720" rIns="91440" bIns="45720" rtlCol="0">
            <a:normAutofit/>
          </a:bodyPr>
          <a:lstStyle/>
          <a:p>
            <a:pPr marL="322263" indent="-322263">
              <a:lnSpc>
                <a:spcPct val="100000"/>
              </a:lnSpc>
              <a:buFont typeface="Wingdings" pitchFamily="2" charset="2"/>
              <a:buChar char="Ø"/>
            </a:pPr>
            <a:r>
              <a:rPr lang="zh-TW" altLang="zh-TW" sz="4000" dirty="0">
                <a:solidFill>
                  <a:srgbClr val="000000"/>
                </a:solidFill>
                <a:latin typeface="Microsoft JhengHei" panose="020B0604030504040204" pitchFamily="34" charset="-120"/>
              </a:rPr>
              <a:t>評量實施方式</a:t>
            </a:r>
            <a:r>
              <a:rPr lang="zh-TW" altLang="en-US" sz="4000" dirty="0">
                <a:solidFill>
                  <a:srgbClr val="000000"/>
                </a:solidFill>
                <a:latin typeface="Microsoft JhengHei" panose="020B0604030504040204" pitchFamily="34" charset="-120"/>
              </a:rPr>
              <a:t>暨</a:t>
            </a:r>
            <a:r>
              <a:rPr lang="zh-TW" altLang="zh-TW" sz="4000" dirty="0">
                <a:solidFill>
                  <a:srgbClr val="000000"/>
                </a:solidFill>
                <a:latin typeface="Microsoft JhengHei" panose="020B0604030504040204" pitchFamily="34" charset="-120"/>
              </a:rPr>
              <a:t>通過標準：</a:t>
            </a:r>
            <a:endParaRPr lang="en-US" altLang="zh-TW" sz="4000" dirty="0">
              <a:solidFill>
                <a:srgbClr val="000000"/>
              </a:solidFill>
              <a:latin typeface="Microsoft JhengHei" panose="020B0604030504040204" pitchFamily="34" charset="-120"/>
            </a:endParaRPr>
          </a:p>
          <a:p>
            <a:pPr lvl="1" indent="-320675">
              <a:spcBef>
                <a:spcPts val="1800"/>
              </a:spcBef>
              <a:buFont typeface="+mj-lt"/>
              <a:buAutoNum type="arabicPeriod"/>
            </a:pPr>
            <a:r>
              <a:rPr lang="zh-TW" altLang="zh-TW" sz="3600" dirty="0">
                <a:solidFill>
                  <a:srgbClr val="000000"/>
                </a:solidFill>
                <a:latin typeface="Microsoft JhengHei" panose="020B0604030504040204" pitchFamily="34" charset="-120"/>
              </a:rPr>
              <a:t>實作評量</a:t>
            </a:r>
            <a:r>
              <a:rPr lang="en-US" altLang="zh-TW" sz="3600" dirty="0">
                <a:solidFill>
                  <a:srgbClr val="000000"/>
                </a:solidFill>
                <a:latin typeface="Microsoft JhengHei" panose="020B0604030504040204" pitchFamily="34" charset="-120"/>
              </a:rPr>
              <a:t>-</a:t>
            </a:r>
            <a:r>
              <a:rPr lang="zh-TW" altLang="zh-TW" sz="3600" dirty="0">
                <a:solidFill>
                  <a:srgbClr val="000000"/>
                </a:solidFill>
                <a:latin typeface="Microsoft JhengHei" panose="020B0604030504040204" pitchFamily="34" charset="-120"/>
              </a:rPr>
              <a:t>學生課堂後作品：</a:t>
            </a:r>
            <a:endParaRPr lang="en-US" altLang="zh-TW" sz="3600" dirty="0">
              <a:solidFill>
                <a:srgbClr val="000000"/>
              </a:solidFill>
              <a:latin typeface="Microsoft JhengHei" panose="020B0604030504040204" pitchFamily="34" charset="-120"/>
            </a:endParaRPr>
          </a:p>
          <a:p>
            <a:pPr marL="136525" lvl="1" indent="0">
              <a:lnSpc>
                <a:spcPct val="100000"/>
              </a:lnSpc>
              <a:spcBef>
                <a:spcPts val="1800"/>
              </a:spcBef>
              <a:buNone/>
            </a:pPr>
            <a:r>
              <a:rPr lang="zh-TW" altLang="zh-TW" sz="3600" dirty="0">
                <a:solidFill>
                  <a:srgbClr val="000000"/>
                </a:solidFill>
                <a:latin typeface="Microsoft JhengHei" panose="020B0604030504040204" pitchFamily="34" charset="-120"/>
              </a:rPr>
              <a:t>作品架構佔</a:t>
            </a:r>
            <a:r>
              <a:rPr lang="en-US" altLang="zh-TW" sz="3600" dirty="0">
                <a:solidFill>
                  <a:srgbClr val="000000"/>
                </a:solidFill>
                <a:latin typeface="Microsoft JhengHei" panose="020B0604030504040204" pitchFamily="34" charset="-120"/>
              </a:rPr>
              <a:t>20%</a:t>
            </a:r>
            <a:r>
              <a:rPr lang="zh-TW" altLang="zh-TW" sz="3600" dirty="0">
                <a:solidFill>
                  <a:srgbClr val="000000"/>
                </a:solidFill>
                <a:latin typeface="Microsoft JhengHei" panose="020B0604030504040204" pitchFamily="34" charset="-120"/>
              </a:rPr>
              <a:t>，課程內容呈現</a:t>
            </a:r>
            <a:r>
              <a:rPr lang="en-US" altLang="zh-TW" sz="3600" dirty="0">
                <a:solidFill>
                  <a:srgbClr val="000000"/>
                </a:solidFill>
                <a:latin typeface="Microsoft JhengHei" panose="020B0604030504040204" pitchFamily="34" charset="-120"/>
              </a:rPr>
              <a:t>80%</a:t>
            </a:r>
            <a:r>
              <a:rPr lang="zh-TW" altLang="zh-TW" sz="3600" dirty="0">
                <a:solidFill>
                  <a:srgbClr val="000000"/>
                </a:solidFill>
                <a:latin typeface="Microsoft JhengHei" panose="020B0604030504040204" pitchFamily="34" charset="-120"/>
              </a:rPr>
              <a:t>。依作品表現，內容完善度及可行性給予成績，低於</a:t>
            </a:r>
            <a:r>
              <a:rPr lang="en-US" altLang="zh-TW" sz="3600" dirty="0">
                <a:solidFill>
                  <a:srgbClr val="000000"/>
                </a:solidFill>
                <a:latin typeface="Microsoft JhengHei" panose="020B0604030504040204" pitchFamily="34" charset="-120"/>
              </a:rPr>
              <a:t>60%</a:t>
            </a:r>
            <a:r>
              <a:rPr lang="zh-TW" altLang="zh-TW" sz="3600" dirty="0">
                <a:solidFill>
                  <a:srgbClr val="000000"/>
                </a:solidFill>
                <a:latin typeface="Microsoft JhengHei" panose="020B0604030504040204" pitchFamily="34" charset="-120"/>
              </a:rPr>
              <a:t>為不合格。</a:t>
            </a:r>
            <a:endParaRPr lang="en-US" altLang="zh-TW" sz="3600" dirty="0">
              <a:solidFill>
                <a:srgbClr val="000000"/>
              </a:solidFill>
              <a:latin typeface="Microsoft JhengHei" panose="020B0604030504040204" pitchFamily="34" charset="-120"/>
            </a:endParaRPr>
          </a:p>
          <a:p>
            <a:pPr marL="496888" lvl="1" indent="-360363">
              <a:spcBef>
                <a:spcPts val="1800"/>
              </a:spcBef>
              <a:buFont typeface="+mj-lt"/>
              <a:buAutoNum type="arabicPeriod" startAt="2"/>
            </a:pPr>
            <a:r>
              <a:rPr lang="zh-TW" altLang="zh-TW" sz="3600" dirty="0">
                <a:solidFill>
                  <a:srgbClr val="000000"/>
                </a:solidFill>
                <a:latin typeface="Microsoft JhengHei" panose="020B0604030504040204" pitchFamily="34" charset="-120"/>
              </a:rPr>
              <a:t>發表會</a:t>
            </a:r>
            <a:r>
              <a:rPr lang="en-US" altLang="zh-TW" sz="3600" dirty="0">
                <a:solidFill>
                  <a:srgbClr val="000000"/>
                </a:solidFill>
                <a:latin typeface="Microsoft JhengHei" panose="020B0604030504040204" pitchFamily="34" charset="-120"/>
              </a:rPr>
              <a:t>-</a:t>
            </a:r>
            <a:r>
              <a:rPr lang="zh-TW" altLang="zh-TW" sz="3600" dirty="0">
                <a:solidFill>
                  <a:srgbClr val="000000"/>
                </a:solidFill>
                <a:latin typeface="Microsoft JhengHei" panose="020B0604030504040204" pitchFamily="34" charset="-120"/>
              </a:rPr>
              <a:t>學員課堂上分組簡報：</a:t>
            </a:r>
            <a:endParaRPr lang="en-US" altLang="zh-TW" sz="3600" dirty="0">
              <a:solidFill>
                <a:srgbClr val="000000"/>
              </a:solidFill>
              <a:latin typeface="Microsoft JhengHei" panose="020B0604030504040204" pitchFamily="34" charset="-120"/>
            </a:endParaRPr>
          </a:p>
          <a:p>
            <a:pPr marL="136525" lvl="1" indent="0">
              <a:lnSpc>
                <a:spcPct val="100000"/>
              </a:lnSpc>
              <a:spcBef>
                <a:spcPts val="1800"/>
              </a:spcBef>
              <a:buNone/>
            </a:pPr>
            <a:r>
              <a:rPr lang="zh-TW" altLang="zh-TW" sz="3600" dirty="0">
                <a:solidFill>
                  <a:srgbClr val="000000"/>
                </a:solidFill>
                <a:latin typeface="Microsoft JhengHei" panose="020B0604030504040204" pitchFamily="34" charset="-120"/>
              </a:rPr>
              <a:t>簡報架構、設計與報告佔</a:t>
            </a:r>
            <a:r>
              <a:rPr lang="en-US" altLang="zh-TW" sz="3600" dirty="0">
                <a:solidFill>
                  <a:srgbClr val="000000"/>
                </a:solidFill>
                <a:latin typeface="Microsoft JhengHei" panose="020B0604030504040204" pitchFamily="34" charset="-120"/>
              </a:rPr>
              <a:t>20%</a:t>
            </a:r>
            <a:r>
              <a:rPr lang="zh-TW" altLang="zh-TW" sz="3600" dirty="0">
                <a:solidFill>
                  <a:srgbClr val="000000"/>
                </a:solidFill>
                <a:latin typeface="Microsoft JhengHei" panose="020B0604030504040204" pitchFamily="34" charset="-120"/>
              </a:rPr>
              <a:t>，課程內容呈現</a:t>
            </a:r>
            <a:r>
              <a:rPr lang="en-US" altLang="zh-TW" sz="3600" dirty="0">
                <a:solidFill>
                  <a:srgbClr val="000000"/>
                </a:solidFill>
                <a:latin typeface="Microsoft JhengHei" panose="020B0604030504040204" pitchFamily="34" charset="-120"/>
              </a:rPr>
              <a:t>80%</a:t>
            </a:r>
            <a:r>
              <a:rPr lang="zh-TW" altLang="zh-TW" sz="3600" dirty="0">
                <a:solidFill>
                  <a:srgbClr val="000000"/>
                </a:solidFill>
                <a:latin typeface="Microsoft JhengHei" panose="020B0604030504040204" pitchFamily="34" charset="-120"/>
              </a:rPr>
              <a:t>。依團體報告表現，內容完善度及可行性給予成績，低於</a:t>
            </a:r>
            <a:r>
              <a:rPr lang="en-US" altLang="zh-TW" sz="3600" dirty="0">
                <a:solidFill>
                  <a:srgbClr val="000000"/>
                </a:solidFill>
                <a:latin typeface="Microsoft JhengHei" panose="020B0604030504040204" pitchFamily="34" charset="-120"/>
              </a:rPr>
              <a:t>60%</a:t>
            </a:r>
            <a:r>
              <a:rPr lang="zh-TW" altLang="zh-TW" sz="3600" dirty="0">
                <a:solidFill>
                  <a:srgbClr val="000000"/>
                </a:solidFill>
                <a:latin typeface="Microsoft JhengHei" panose="020B0604030504040204" pitchFamily="34" charset="-120"/>
              </a:rPr>
              <a:t>為不合格。 </a:t>
            </a:r>
            <a:endParaRPr lang="ja-JP" altLang="en-US" sz="3600"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1388531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767408" y="3789040"/>
            <a:ext cx="10515598" cy="1158446"/>
          </a:xfrm>
        </p:spPr>
        <p:txBody>
          <a:bodyPr rtlCol="0"/>
          <a:lstStyle/>
          <a:p>
            <a:r>
              <a:rPr lang="zh-TW" altLang="en-US" dirty="0">
                <a:solidFill>
                  <a:srgbClr val="000000"/>
                </a:solidFill>
                <a:latin typeface="Microsoft JhengHei" panose="020B0604030504040204" pitchFamily="34" charset="-120"/>
              </a:rPr>
              <a:t>目標市場分析</a:t>
            </a:r>
          </a:p>
        </p:txBody>
      </p:sp>
      <p:sp>
        <p:nvSpPr>
          <p:cNvPr id="3" name="副標題 2"/>
          <p:cNvSpPr>
            <a:spLocks noGrp="1"/>
          </p:cNvSpPr>
          <p:nvPr>
            <p:ph type="subTitle" idx="1"/>
          </p:nvPr>
        </p:nvSpPr>
        <p:spPr>
          <a:xfrm>
            <a:off x="838201" y="5229200"/>
            <a:ext cx="10515598" cy="474836"/>
          </a:xfrm>
        </p:spPr>
        <p:txBody>
          <a:bodyPr rtlCol="0">
            <a:noAutofit/>
          </a:bodyPr>
          <a:lstStyle/>
          <a:p>
            <a:r>
              <a:rPr lang="zh-TW" altLang="zh-TW" sz="3200" dirty="0">
                <a:solidFill>
                  <a:srgbClr val="000000"/>
                </a:solidFill>
                <a:latin typeface="Microsoft JhengHei" panose="020B0604030504040204" pitchFamily="34" charset="-120"/>
              </a:rPr>
              <a:t>文資場域經營 </a:t>
            </a:r>
            <a:r>
              <a:rPr lang="en-US" altLang="zh-TW" sz="3200" dirty="0">
                <a:solidFill>
                  <a:srgbClr val="000000"/>
                </a:solidFill>
                <a:latin typeface="Microsoft JhengHei" panose="020B0604030504040204" pitchFamily="34" charset="-120"/>
              </a:rPr>
              <a:t>- </a:t>
            </a:r>
            <a:r>
              <a:rPr lang="zh-TW" altLang="zh-TW" sz="3200" dirty="0">
                <a:solidFill>
                  <a:srgbClr val="000000"/>
                </a:solidFill>
                <a:latin typeface="Microsoft JhengHei" panose="020B0604030504040204" pitchFamily="34" charset="-120"/>
              </a:rPr>
              <a:t>旅宿業文創商品經營行銷 </a:t>
            </a:r>
            <a:endParaRPr lang="zh-TW" altLang="en-US" sz="3200" dirty="0">
              <a:solidFill>
                <a:srgbClr val="000000"/>
              </a:solidFill>
              <a:latin typeface="Microsoft JhengHei" panose="020B0604030504040204" pitchFamily="34" charset="-120"/>
            </a:endParaRPr>
          </a:p>
        </p:txBody>
      </p:sp>
    </p:spTree>
    <p:extLst>
      <p:ext uri="{BB962C8B-B14F-4D97-AF65-F5344CB8AC3E}">
        <p14:creationId xmlns:p14="http://schemas.microsoft.com/office/powerpoint/2010/main" val="327062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solidFill>
                  <a:srgbClr val="000000"/>
                </a:solidFill>
                <a:latin typeface="Microsoft JhengHei" panose="020B0604030504040204" pitchFamily="34" charset="-120"/>
              </a:rPr>
              <a:t>旅宿業目標市場與客群設定</a:t>
            </a:r>
          </a:p>
        </p:txBody>
      </p:sp>
    </p:spTree>
    <p:extLst>
      <p:ext uri="{BB962C8B-B14F-4D97-AF65-F5344CB8AC3E}">
        <p14:creationId xmlns:p14="http://schemas.microsoft.com/office/powerpoint/2010/main" val="921077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觀光局 佈景模板">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觀光局 佈景模板" id="{B49F59AF-7310-4154-AA74-19612BD3FF71}" vid="{EAC37147-12F1-4C61-A6F1-2F7F9B838F35}"/>
    </a:ext>
  </a:extLst>
</a:theme>
</file>

<file path=ppt/theme/theme2.xml><?xml version="1.0" encoding="utf-8"?>
<a:theme xmlns:a="http://schemas.openxmlformats.org/drawingml/2006/main" name="Office 佈景主題">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CitySketch">
      <a:dk1>
        <a:srgbClr val="3D372E"/>
      </a:dk1>
      <a:lt1>
        <a:sysClr val="window" lastClr="FFFFFF"/>
      </a:lt1>
      <a:dk2>
        <a:srgbClr val="000000"/>
      </a:dk2>
      <a:lt2>
        <a:srgbClr val="E0ECE1"/>
      </a:lt2>
      <a:accent1>
        <a:srgbClr val="B2D0B4"/>
      </a:accent1>
      <a:accent2>
        <a:srgbClr val="88A5BA"/>
      </a:accent2>
      <a:accent3>
        <a:srgbClr val="909F5F"/>
      </a:accent3>
      <a:accent4>
        <a:srgbClr val="C9A057"/>
      </a:accent4>
      <a:accent5>
        <a:srgbClr val="DA7D60"/>
      </a:accent5>
      <a:accent6>
        <a:srgbClr val="978975"/>
      </a:accent6>
      <a:hlink>
        <a:srgbClr val="C9A057"/>
      </a:hlink>
      <a:folHlink>
        <a:srgbClr val="978975"/>
      </a:folHlink>
    </a:clrScheme>
    <a:fontScheme name="Century Schoolbook">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觀光局 佈景模板</Template>
  <TotalTime>3890</TotalTime>
  <Words>2763</Words>
  <Application>Microsoft Office PowerPoint</Application>
  <PresentationFormat>寬螢幕</PresentationFormat>
  <Paragraphs>384</Paragraphs>
  <Slides>54</Slides>
  <Notes>5</Notes>
  <HiddenSlides>0</HiddenSlides>
  <MMClips>0</MMClips>
  <ScaleCrop>false</ScaleCrop>
  <HeadingPairs>
    <vt:vector size="6" baseType="variant">
      <vt:variant>
        <vt:lpstr>使用字型</vt:lpstr>
      </vt:variant>
      <vt:variant>
        <vt:i4>11</vt:i4>
      </vt:variant>
      <vt:variant>
        <vt:lpstr>佈景主題</vt:lpstr>
      </vt:variant>
      <vt:variant>
        <vt:i4>1</vt:i4>
      </vt:variant>
      <vt:variant>
        <vt:lpstr>投影片標題</vt:lpstr>
      </vt:variant>
      <vt:variant>
        <vt:i4>54</vt:i4>
      </vt:variant>
    </vt:vector>
  </HeadingPairs>
  <TitlesOfParts>
    <vt:vector size="66" baseType="lpstr">
      <vt:lpstr>BiauKai</vt:lpstr>
      <vt:lpstr>ＭＳ Ｐゴシック</vt:lpstr>
      <vt:lpstr>宋体</vt:lpstr>
      <vt:lpstr>Microsoft JhengHei</vt:lpstr>
      <vt:lpstr>Microsoft JhengHei</vt:lpstr>
      <vt:lpstr>新細明體</vt:lpstr>
      <vt:lpstr>Arial</vt:lpstr>
      <vt:lpstr>Calibri</vt:lpstr>
      <vt:lpstr>Calibri Light</vt:lpstr>
      <vt:lpstr>Microsoft Himalaya</vt:lpstr>
      <vt:lpstr>Wingdings</vt:lpstr>
      <vt:lpstr>觀光局 佈景模板</vt:lpstr>
      <vt:lpstr>PowerPoint 簡報</vt:lpstr>
      <vt:lpstr>何謂職能基準 (Occupational Competency Standard-OCS)</vt:lpstr>
      <vt:lpstr>旅館職涯發展計畫-職能單元課程</vt:lpstr>
      <vt:lpstr>綜合課程資訊</vt:lpstr>
      <vt:lpstr>綜合課程資訊</vt:lpstr>
      <vt:lpstr>綜合課程資訊</vt:lpstr>
      <vt:lpstr>評量方式</vt:lpstr>
      <vt:lpstr>目標市場分析</vt:lpstr>
      <vt:lpstr>旅宿業目標市場與客群設定</vt:lpstr>
      <vt:lpstr>旅館的定義</vt:lpstr>
      <vt:lpstr>何謂市場</vt:lpstr>
      <vt:lpstr>何謂市場區隔</vt:lpstr>
      <vt:lpstr>文創產品的市場區隔變數</vt:lpstr>
      <vt:lpstr>針對市場區隔的常見行銷策略</vt:lpstr>
      <vt:lpstr>大量化行銷</vt:lpstr>
      <vt:lpstr>區隔化行銷</vt:lpstr>
      <vt:lpstr>集中化行銷</vt:lpstr>
      <vt:lpstr>客製化行銷</vt:lpstr>
      <vt:lpstr>市場區隔的起源</vt:lpstr>
      <vt:lpstr>目標市場行銷(STP)</vt:lpstr>
      <vt:lpstr>目標市場行銷(STP)</vt:lpstr>
      <vt:lpstr>範例1</vt:lpstr>
      <vt:lpstr>範例2</vt:lpstr>
      <vt:lpstr>課間提問</vt:lpstr>
      <vt:lpstr>依據企業形象區隔目標市場</vt:lpstr>
      <vt:lpstr>企業形象的形成</vt:lpstr>
      <vt:lpstr>機構形象-旅宿業</vt:lpstr>
      <vt:lpstr>功能形象-旅宿業</vt:lpstr>
      <vt:lpstr>商品形象(Commodity image)</vt:lpstr>
      <vt:lpstr>品牌的建立</vt:lpstr>
      <vt:lpstr>品牌定位的呈現</vt:lpstr>
      <vt:lpstr>品牌的類型</vt:lpstr>
      <vt:lpstr>品牌的定位</vt:lpstr>
      <vt:lpstr>品牌定位會遇到的失誤</vt:lpstr>
      <vt:lpstr>PowerPoint 簡報</vt:lpstr>
      <vt:lpstr>品牌定位案例</vt:lpstr>
      <vt:lpstr>PowerPoint 簡報</vt:lpstr>
      <vt:lpstr>品牌定位案例</vt:lpstr>
      <vt:lpstr>課間提問</vt:lpstr>
      <vt:lpstr>行銷策略基礎建構</vt:lpstr>
      <vt:lpstr>行銷</vt:lpstr>
      <vt:lpstr>傳統行銷的流程</vt:lpstr>
      <vt:lpstr>行銷的演變</vt:lpstr>
      <vt:lpstr>行銷策略</vt:lpstr>
      <vt:lpstr>行銷策略的事先準備</vt:lpstr>
      <vt:lpstr>行銷策略的考慮</vt:lpstr>
      <vt:lpstr>行銷策略規劃流程</vt:lpstr>
      <vt:lpstr>分析產品-SWOT</vt:lpstr>
      <vt:lpstr>分析產品-PESTEL分析</vt:lpstr>
      <vt:lpstr>選擇傳播管道</vt:lpstr>
      <vt:lpstr>行銷7P+4C</vt:lpstr>
      <vt:lpstr>課後問題</vt:lpstr>
      <vt:lpstr>本堂課程評量分數及標準</vt:lpstr>
      <vt:lpstr>感謝聆聽，下週請別忘了評量作品</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目標市場分析</dc:title>
  <dc:creator>Windows 使用者</dc:creator>
  <cp:lastModifiedBy>Chang 張Kary 嘉齡</cp:lastModifiedBy>
  <cp:revision>88</cp:revision>
  <dcterms:created xsi:type="dcterms:W3CDTF">2020-10-11T10:25:08Z</dcterms:created>
  <dcterms:modified xsi:type="dcterms:W3CDTF">2021-03-31T04:01:00Z</dcterms:modified>
</cp:coreProperties>
</file>