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43"/>
  </p:notesMasterIdLst>
  <p:sldIdLst>
    <p:sldId id="403" r:id="rId2"/>
    <p:sldId id="258" r:id="rId3"/>
    <p:sldId id="330" r:id="rId4"/>
    <p:sldId id="381" r:id="rId5"/>
    <p:sldId id="369" r:id="rId6"/>
    <p:sldId id="331" r:id="rId7"/>
    <p:sldId id="382" r:id="rId8"/>
    <p:sldId id="383" r:id="rId9"/>
    <p:sldId id="370" r:id="rId10"/>
    <p:sldId id="332" r:id="rId11"/>
    <p:sldId id="333" r:id="rId12"/>
    <p:sldId id="334" r:id="rId13"/>
    <p:sldId id="335" r:id="rId14"/>
    <p:sldId id="336" r:id="rId15"/>
    <p:sldId id="384" r:id="rId16"/>
    <p:sldId id="337" r:id="rId17"/>
    <p:sldId id="338" r:id="rId18"/>
    <p:sldId id="339" r:id="rId19"/>
    <p:sldId id="340" r:id="rId20"/>
    <p:sldId id="341" r:id="rId21"/>
    <p:sldId id="342" r:id="rId22"/>
    <p:sldId id="348" r:id="rId23"/>
    <p:sldId id="349" r:id="rId24"/>
    <p:sldId id="377" r:id="rId25"/>
    <p:sldId id="378" r:id="rId26"/>
    <p:sldId id="379" r:id="rId27"/>
    <p:sldId id="380" r:id="rId28"/>
    <p:sldId id="350" r:id="rId29"/>
    <p:sldId id="351" r:id="rId30"/>
    <p:sldId id="352" r:id="rId31"/>
    <p:sldId id="353" r:id="rId32"/>
    <p:sldId id="401" r:id="rId33"/>
    <p:sldId id="402" r:id="rId34"/>
    <p:sldId id="354" r:id="rId35"/>
    <p:sldId id="355" r:id="rId36"/>
    <p:sldId id="259" r:id="rId37"/>
    <p:sldId id="367" r:id="rId38"/>
    <p:sldId id="375" r:id="rId39"/>
    <p:sldId id="368" r:id="rId40"/>
    <p:sldId id="376" r:id="rId41"/>
    <p:sldId id="327" r:id="rId42"/>
  </p:sldIdLst>
  <p:sldSz cx="12192000" cy="6858000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44" y="2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0.jpg"/></Relationships>
</file>

<file path=ppt/diagrams/_rels/drawing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4EA82A-E7AB-4792-AFF9-0C665C510652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614BE380-9EF2-4673-B553-140F26E2BE65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chemeClr val="bg1"/>
              </a:solidFill>
              <a:latin typeface="+mj-ea"/>
              <a:ea typeface="+mj-ea"/>
            </a:rPr>
            <a:t>客戶</a:t>
          </a:r>
          <a:r>
            <a:rPr lang="zh-TW" altLang="en-US" sz="3200" b="1" dirty="0" smtClean="0">
              <a:solidFill>
                <a:srgbClr val="FFFF00"/>
              </a:solidFill>
              <a:latin typeface="+mj-ea"/>
              <a:ea typeface="+mj-ea"/>
            </a:rPr>
            <a:t>來電</a:t>
          </a:r>
          <a:r>
            <a:rPr lang="en-US" altLang="zh-TW" sz="3200" b="1" dirty="0" smtClean="0">
              <a:latin typeface="+mj-ea"/>
              <a:ea typeface="+mj-ea"/>
            </a:rPr>
            <a:t>(</a:t>
          </a:r>
          <a:r>
            <a:rPr lang="zh-TW" altLang="en-US" sz="3200" b="1" dirty="0" smtClean="0">
              <a:latin typeface="+mj-ea"/>
              <a:ea typeface="+mj-ea"/>
            </a:rPr>
            <a:t>留訊息、發傳真等</a:t>
          </a:r>
          <a:r>
            <a:rPr lang="en-US" altLang="zh-TW" sz="3200" b="1" dirty="0" smtClean="0">
              <a:latin typeface="+mj-ea"/>
              <a:ea typeface="+mj-ea"/>
            </a:rPr>
            <a:t>)</a:t>
          </a:r>
          <a:endParaRPr lang="zh-TW" altLang="en-US" sz="3200" b="1" dirty="0">
            <a:latin typeface="+mj-ea"/>
            <a:ea typeface="+mj-ea"/>
          </a:endParaRPr>
        </a:p>
      </dgm:t>
    </dgm:pt>
    <dgm:pt modelId="{B68B62CC-1120-4BBB-AC4A-27B06771622C}" type="parTrans" cxnId="{DA4114A4-923F-447A-8656-138A05C85577}">
      <dgm:prSet/>
      <dgm:spPr/>
      <dgm:t>
        <a:bodyPr/>
        <a:lstStyle/>
        <a:p>
          <a:endParaRPr lang="zh-TW" altLang="en-US"/>
        </a:p>
      </dgm:t>
    </dgm:pt>
    <dgm:pt modelId="{5B5B75E8-685A-4072-93DE-2AA857C1E48F}" type="sibTrans" cxnId="{DA4114A4-923F-447A-8656-138A05C85577}">
      <dgm:prSet/>
      <dgm:spPr/>
      <dgm:t>
        <a:bodyPr/>
        <a:lstStyle/>
        <a:p>
          <a:endParaRPr lang="zh-TW" altLang="en-US"/>
        </a:p>
      </dgm:t>
    </dgm:pt>
    <dgm:pt modelId="{93CB2D03-1FFE-4022-B99C-44A80DC14E21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FFFF00"/>
              </a:solidFill>
            </a:rPr>
            <a:t>傾聽</a:t>
          </a:r>
          <a:r>
            <a:rPr lang="en-US" altLang="zh-TW" sz="3200" b="1" dirty="0" smtClean="0"/>
            <a:t>(</a:t>
          </a:r>
          <a:r>
            <a:rPr lang="zh-TW" altLang="en-US" sz="3200" b="1" dirty="0" smtClean="0"/>
            <a:t>接收訊息、傳真</a:t>
          </a:r>
          <a:r>
            <a:rPr lang="en-US" altLang="zh-TW" sz="3200" b="1" dirty="0" smtClean="0"/>
            <a:t>)</a:t>
          </a:r>
          <a:endParaRPr lang="zh-TW" altLang="en-US" sz="3200" b="1" dirty="0"/>
        </a:p>
      </dgm:t>
    </dgm:pt>
    <dgm:pt modelId="{B48A13B7-E2E8-4CBE-A381-71CAFAEFA445}" type="parTrans" cxnId="{4638791E-E0C1-409E-984A-4EFF592A2514}">
      <dgm:prSet/>
      <dgm:spPr/>
      <dgm:t>
        <a:bodyPr/>
        <a:lstStyle/>
        <a:p>
          <a:endParaRPr lang="zh-TW" altLang="en-US"/>
        </a:p>
      </dgm:t>
    </dgm:pt>
    <dgm:pt modelId="{F1BCA5A7-29A6-4A3D-8F4E-FEF48EBDDD88}" type="sibTrans" cxnId="{4638791E-E0C1-409E-984A-4EFF592A2514}">
      <dgm:prSet/>
      <dgm:spPr/>
      <dgm:t>
        <a:bodyPr/>
        <a:lstStyle/>
        <a:p>
          <a:endParaRPr lang="zh-TW" altLang="en-US"/>
        </a:p>
      </dgm:t>
    </dgm:pt>
    <dgm:pt modelId="{BE56E758-9EDC-49A0-8406-6D965883DAB0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FFFF00"/>
              </a:solidFill>
            </a:rPr>
            <a:t>發問</a:t>
          </a:r>
          <a:r>
            <a:rPr lang="en-US" altLang="zh-TW" sz="2400" b="1" dirty="0" smtClean="0"/>
            <a:t>(</a:t>
          </a:r>
          <a:r>
            <a:rPr lang="zh-TW" altLang="en-US" sz="2400" b="1" dirty="0" smtClean="0"/>
            <a:t>回覆訊息、傳真，詢問</a:t>
          </a:r>
          <a:r>
            <a:rPr lang="en-US" altLang="zh-TW" sz="2400" b="1" dirty="0" smtClean="0"/>
            <a:t>)</a:t>
          </a:r>
          <a:endParaRPr lang="zh-TW" altLang="en-US" sz="2400" b="1" dirty="0"/>
        </a:p>
      </dgm:t>
    </dgm:pt>
    <dgm:pt modelId="{61E24D1D-D36F-4C75-A4E6-19283D4A3D38}" type="parTrans" cxnId="{BFF495B7-2B00-45A6-AD28-986EF9F37AB3}">
      <dgm:prSet/>
      <dgm:spPr/>
      <dgm:t>
        <a:bodyPr/>
        <a:lstStyle/>
        <a:p>
          <a:endParaRPr lang="zh-TW" altLang="en-US"/>
        </a:p>
      </dgm:t>
    </dgm:pt>
    <dgm:pt modelId="{30084E69-242C-41A9-9DAC-4435CE19417D}" type="sibTrans" cxnId="{BFF495B7-2B00-45A6-AD28-986EF9F37AB3}">
      <dgm:prSet/>
      <dgm:spPr/>
      <dgm:t>
        <a:bodyPr/>
        <a:lstStyle/>
        <a:p>
          <a:endParaRPr lang="zh-TW" altLang="en-US"/>
        </a:p>
      </dgm:t>
    </dgm:pt>
    <dgm:pt modelId="{B257073A-7D47-42D4-BFB9-5CA06B3635C3}">
      <dgm:prSet custT="1"/>
      <dgm:spPr/>
      <dgm:t>
        <a:bodyPr/>
        <a:lstStyle/>
        <a:p>
          <a:r>
            <a:rPr lang="zh-TW" altLang="en-US" sz="3200" b="1" dirty="0" smtClean="0">
              <a:solidFill>
                <a:srgbClr val="FFFF00"/>
              </a:solidFill>
            </a:rPr>
            <a:t>辨認</a:t>
          </a:r>
          <a:r>
            <a:rPr lang="zh-TW" altLang="en-US" sz="3200" b="1" dirty="0" smtClean="0"/>
            <a:t>問題及</a:t>
          </a:r>
          <a:r>
            <a:rPr lang="zh-TW" altLang="en-US" sz="3200" b="1" dirty="0" smtClean="0">
              <a:solidFill>
                <a:srgbClr val="FFFF00"/>
              </a:solidFill>
            </a:rPr>
            <a:t>處理</a:t>
          </a:r>
          <a:endParaRPr lang="zh-TW" altLang="en-US" sz="3200" b="1" dirty="0">
            <a:solidFill>
              <a:srgbClr val="FFFF00"/>
            </a:solidFill>
          </a:endParaRPr>
        </a:p>
      </dgm:t>
    </dgm:pt>
    <dgm:pt modelId="{AD250655-46F4-4630-B0A7-958C3DC86694}" type="parTrans" cxnId="{6C8547C5-1011-462B-A60C-26077BAB6F00}">
      <dgm:prSet/>
      <dgm:spPr/>
      <dgm:t>
        <a:bodyPr/>
        <a:lstStyle/>
        <a:p>
          <a:endParaRPr lang="zh-TW" altLang="en-US"/>
        </a:p>
      </dgm:t>
    </dgm:pt>
    <dgm:pt modelId="{C208B362-25CF-4587-95A2-01C5560DF908}" type="sibTrans" cxnId="{6C8547C5-1011-462B-A60C-26077BAB6F00}">
      <dgm:prSet/>
      <dgm:spPr/>
      <dgm:t>
        <a:bodyPr/>
        <a:lstStyle/>
        <a:p>
          <a:endParaRPr lang="zh-TW" altLang="en-US"/>
        </a:p>
      </dgm:t>
    </dgm:pt>
    <dgm:pt modelId="{FDF59DED-15F0-4F82-87D2-31CA2AE7B423}" type="pres">
      <dgm:prSet presAssocID="{5B4EA82A-E7AB-4792-AFF9-0C665C51065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59102CC-312A-4FB6-9268-0CDE9E339C13}" type="pres">
      <dgm:prSet presAssocID="{5B4EA82A-E7AB-4792-AFF9-0C665C510652}" presName="dummyMaxCanvas" presStyleCnt="0">
        <dgm:presLayoutVars/>
      </dgm:prSet>
      <dgm:spPr/>
    </dgm:pt>
    <dgm:pt modelId="{4BBB1E54-4701-4208-ACBA-062ED8A6F2DE}" type="pres">
      <dgm:prSet presAssocID="{5B4EA82A-E7AB-4792-AFF9-0C665C510652}" presName="FourNodes_1" presStyleLbl="node1" presStyleIdx="0" presStyleCnt="4" custScaleX="110527" custScaleY="105773" custLinFactX="-36129" custLinFactNeighborX="-100000" custLinFactNeighborY="674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A2026C2-00BF-487B-A43A-8B81BF616BA8}" type="pres">
      <dgm:prSet presAssocID="{5B4EA82A-E7AB-4792-AFF9-0C665C510652}" presName="FourNodes_2" presStyleLbl="node1" presStyleIdx="1" presStyleCnt="4" custScaleY="11551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C0D6070-637B-4890-9CE9-056A9A70C1BE}" type="pres">
      <dgm:prSet presAssocID="{5B4EA82A-E7AB-4792-AFF9-0C665C510652}" presName="FourNodes_3" presStyleLbl="node1" presStyleIdx="2" presStyleCnt="4" custScaleX="91457" custScaleY="11298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C235362-11EB-412D-9A10-5CE25AA5C9E7}" type="pres">
      <dgm:prSet presAssocID="{5B4EA82A-E7AB-4792-AFF9-0C665C510652}" presName="FourNodes_4" presStyleLbl="node1" presStyleIdx="3" presStyleCnt="4" custScaleX="87500" custScaleY="11857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08DABD-01D5-4E7E-AC88-2238E784B836}" type="pres">
      <dgm:prSet presAssocID="{5B4EA82A-E7AB-4792-AFF9-0C665C51065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93367AA-5B82-4469-BDC8-06ACC2F7332E}" type="pres">
      <dgm:prSet presAssocID="{5B4EA82A-E7AB-4792-AFF9-0C665C51065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ECA0F20-0A02-4FD4-A09D-9461BBDAA992}" type="pres">
      <dgm:prSet presAssocID="{5B4EA82A-E7AB-4792-AFF9-0C665C51065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093DA65-1C1D-4576-A93C-3CDF7699D845}" type="pres">
      <dgm:prSet presAssocID="{5B4EA82A-E7AB-4792-AFF9-0C665C51065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397AF3-E0A1-47A1-9EB7-AC37D008A293}" type="pres">
      <dgm:prSet presAssocID="{5B4EA82A-E7AB-4792-AFF9-0C665C51065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152D127-E87A-4F53-86E1-D5F6CFF06B6A}" type="pres">
      <dgm:prSet presAssocID="{5B4EA82A-E7AB-4792-AFF9-0C665C51065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58AFFB0-4AE1-4AA8-A5CE-D1CBCCF445EE}" type="pres">
      <dgm:prSet presAssocID="{5B4EA82A-E7AB-4792-AFF9-0C665C51065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65D2406-EC02-4156-89C5-D68ADF42FEDC}" type="presOf" srcId="{5B5B75E8-685A-4072-93DE-2AA857C1E48F}" destId="{E708DABD-01D5-4E7E-AC88-2238E784B836}" srcOrd="0" destOrd="0" presId="urn:microsoft.com/office/officeart/2005/8/layout/vProcess5"/>
    <dgm:cxn modelId="{109F3723-A395-48E1-A8F3-79C81E42E6EF}" type="presOf" srcId="{BE56E758-9EDC-49A0-8406-6D965883DAB0}" destId="{D152D127-E87A-4F53-86E1-D5F6CFF06B6A}" srcOrd="1" destOrd="0" presId="urn:microsoft.com/office/officeart/2005/8/layout/vProcess5"/>
    <dgm:cxn modelId="{046680E4-5C37-4687-A66D-727DACFB864A}" type="presOf" srcId="{614BE380-9EF2-4673-B553-140F26E2BE65}" destId="{4BBB1E54-4701-4208-ACBA-062ED8A6F2DE}" srcOrd="0" destOrd="0" presId="urn:microsoft.com/office/officeart/2005/8/layout/vProcess5"/>
    <dgm:cxn modelId="{128A71D3-2883-46B5-98AE-55897003A712}" type="presOf" srcId="{614BE380-9EF2-4673-B553-140F26E2BE65}" destId="{3093DA65-1C1D-4576-A93C-3CDF7699D845}" srcOrd="1" destOrd="0" presId="urn:microsoft.com/office/officeart/2005/8/layout/vProcess5"/>
    <dgm:cxn modelId="{0F2C31B1-E55E-4327-B290-1ADD3E6F2500}" type="presOf" srcId="{93CB2D03-1FFE-4022-B99C-44A80DC14E21}" destId="{A2397AF3-E0A1-47A1-9EB7-AC37D008A293}" srcOrd="1" destOrd="0" presId="urn:microsoft.com/office/officeart/2005/8/layout/vProcess5"/>
    <dgm:cxn modelId="{BAB54F45-C80F-47DE-B6E7-D356D0029D55}" type="presOf" srcId="{5B4EA82A-E7AB-4792-AFF9-0C665C510652}" destId="{FDF59DED-15F0-4F82-87D2-31CA2AE7B423}" srcOrd="0" destOrd="0" presId="urn:microsoft.com/office/officeart/2005/8/layout/vProcess5"/>
    <dgm:cxn modelId="{4638791E-E0C1-409E-984A-4EFF592A2514}" srcId="{5B4EA82A-E7AB-4792-AFF9-0C665C510652}" destId="{93CB2D03-1FFE-4022-B99C-44A80DC14E21}" srcOrd="1" destOrd="0" parTransId="{B48A13B7-E2E8-4CBE-A381-71CAFAEFA445}" sibTransId="{F1BCA5A7-29A6-4A3D-8F4E-FEF48EBDDD88}"/>
    <dgm:cxn modelId="{DA4114A4-923F-447A-8656-138A05C85577}" srcId="{5B4EA82A-E7AB-4792-AFF9-0C665C510652}" destId="{614BE380-9EF2-4673-B553-140F26E2BE65}" srcOrd="0" destOrd="0" parTransId="{B68B62CC-1120-4BBB-AC4A-27B06771622C}" sibTransId="{5B5B75E8-685A-4072-93DE-2AA857C1E48F}"/>
    <dgm:cxn modelId="{8C76B6D7-500E-454A-8A97-03499A6F0D43}" type="presOf" srcId="{BE56E758-9EDC-49A0-8406-6D965883DAB0}" destId="{5C0D6070-637B-4890-9CE9-056A9A70C1BE}" srcOrd="0" destOrd="0" presId="urn:microsoft.com/office/officeart/2005/8/layout/vProcess5"/>
    <dgm:cxn modelId="{B8263D2C-66C8-4A71-9705-BACC3F2466A0}" type="presOf" srcId="{B257073A-7D47-42D4-BFB9-5CA06B3635C3}" destId="{C58AFFB0-4AE1-4AA8-A5CE-D1CBCCF445EE}" srcOrd="1" destOrd="0" presId="urn:microsoft.com/office/officeart/2005/8/layout/vProcess5"/>
    <dgm:cxn modelId="{BFF495B7-2B00-45A6-AD28-986EF9F37AB3}" srcId="{5B4EA82A-E7AB-4792-AFF9-0C665C510652}" destId="{BE56E758-9EDC-49A0-8406-6D965883DAB0}" srcOrd="2" destOrd="0" parTransId="{61E24D1D-D36F-4C75-A4E6-19283D4A3D38}" sibTransId="{30084E69-242C-41A9-9DAC-4435CE19417D}"/>
    <dgm:cxn modelId="{6C8547C5-1011-462B-A60C-26077BAB6F00}" srcId="{5B4EA82A-E7AB-4792-AFF9-0C665C510652}" destId="{B257073A-7D47-42D4-BFB9-5CA06B3635C3}" srcOrd="3" destOrd="0" parTransId="{AD250655-46F4-4630-B0A7-958C3DC86694}" sibTransId="{C208B362-25CF-4587-95A2-01C5560DF908}"/>
    <dgm:cxn modelId="{B99C5616-561E-458B-A7BD-148F399A3F05}" type="presOf" srcId="{30084E69-242C-41A9-9DAC-4435CE19417D}" destId="{CECA0F20-0A02-4FD4-A09D-9461BBDAA992}" srcOrd="0" destOrd="0" presId="urn:microsoft.com/office/officeart/2005/8/layout/vProcess5"/>
    <dgm:cxn modelId="{4520782D-8DAD-489C-937A-15A6C566FE5A}" type="presOf" srcId="{F1BCA5A7-29A6-4A3D-8F4E-FEF48EBDDD88}" destId="{093367AA-5B82-4469-BDC8-06ACC2F7332E}" srcOrd="0" destOrd="0" presId="urn:microsoft.com/office/officeart/2005/8/layout/vProcess5"/>
    <dgm:cxn modelId="{B65C7897-8E75-4A51-8E68-1E434FA3F887}" type="presOf" srcId="{B257073A-7D47-42D4-BFB9-5CA06B3635C3}" destId="{5C235362-11EB-412D-9A10-5CE25AA5C9E7}" srcOrd="0" destOrd="0" presId="urn:microsoft.com/office/officeart/2005/8/layout/vProcess5"/>
    <dgm:cxn modelId="{08D68DD2-69E0-4545-AF87-E5DA6E927405}" type="presOf" srcId="{93CB2D03-1FFE-4022-B99C-44A80DC14E21}" destId="{1A2026C2-00BF-487B-A43A-8B81BF616BA8}" srcOrd="0" destOrd="0" presId="urn:microsoft.com/office/officeart/2005/8/layout/vProcess5"/>
    <dgm:cxn modelId="{2E4E1B1C-8BA4-4BAF-AC4D-4B9599299856}" type="presParOf" srcId="{FDF59DED-15F0-4F82-87D2-31CA2AE7B423}" destId="{C59102CC-312A-4FB6-9268-0CDE9E339C13}" srcOrd="0" destOrd="0" presId="urn:microsoft.com/office/officeart/2005/8/layout/vProcess5"/>
    <dgm:cxn modelId="{040FE1E0-A400-42C6-9ED4-AB472768B02F}" type="presParOf" srcId="{FDF59DED-15F0-4F82-87D2-31CA2AE7B423}" destId="{4BBB1E54-4701-4208-ACBA-062ED8A6F2DE}" srcOrd="1" destOrd="0" presId="urn:microsoft.com/office/officeart/2005/8/layout/vProcess5"/>
    <dgm:cxn modelId="{5F07A33E-8C3C-4831-B7F1-EAC17CCE3BC7}" type="presParOf" srcId="{FDF59DED-15F0-4F82-87D2-31CA2AE7B423}" destId="{1A2026C2-00BF-487B-A43A-8B81BF616BA8}" srcOrd="2" destOrd="0" presId="urn:microsoft.com/office/officeart/2005/8/layout/vProcess5"/>
    <dgm:cxn modelId="{62ADAF57-763C-4B1B-88C8-7596FC34E4F2}" type="presParOf" srcId="{FDF59DED-15F0-4F82-87D2-31CA2AE7B423}" destId="{5C0D6070-637B-4890-9CE9-056A9A70C1BE}" srcOrd="3" destOrd="0" presId="urn:microsoft.com/office/officeart/2005/8/layout/vProcess5"/>
    <dgm:cxn modelId="{0F7035D3-C0FF-4224-9777-11F5F79B994B}" type="presParOf" srcId="{FDF59DED-15F0-4F82-87D2-31CA2AE7B423}" destId="{5C235362-11EB-412D-9A10-5CE25AA5C9E7}" srcOrd="4" destOrd="0" presId="urn:microsoft.com/office/officeart/2005/8/layout/vProcess5"/>
    <dgm:cxn modelId="{D38474EB-F525-4D6D-A9EB-E9103C408503}" type="presParOf" srcId="{FDF59DED-15F0-4F82-87D2-31CA2AE7B423}" destId="{E708DABD-01D5-4E7E-AC88-2238E784B836}" srcOrd="5" destOrd="0" presId="urn:microsoft.com/office/officeart/2005/8/layout/vProcess5"/>
    <dgm:cxn modelId="{017B9C4E-36D8-4C72-9226-CE6178DC17A2}" type="presParOf" srcId="{FDF59DED-15F0-4F82-87D2-31CA2AE7B423}" destId="{093367AA-5B82-4469-BDC8-06ACC2F7332E}" srcOrd="6" destOrd="0" presId="urn:microsoft.com/office/officeart/2005/8/layout/vProcess5"/>
    <dgm:cxn modelId="{AD458281-CCF5-4FFE-8ED8-C29322591701}" type="presParOf" srcId="{FDF59DED-15F0-4F82-87D2-31CA2AE7B423}" destId="{CECA0F20-0A02-4FD4-A09D-9461BBDAA992}" srcOrd="7" destOrd="0" presId="urn:microsoft.com/office/officeart/2005/8/layout/vProcess5"/>
    <dgm:cxn modelId="{169F8AE5-27AA-48E8-86BC-F1756E777B06}" type="presParOf" srcId="{FDF59DED-15F0-4F82-87D2-31CA2AE7B423}" destId="{3093DA65-1C1D-4576-A93C-3CDF7699D845}" srcOrd="8" destOrd="0" presId="urn:microsoft.com/office/officeart/2005/8/layout/vProcess5"/>
    <dgm:cxn modelId="{CCBE031F-1025-4AA1-AC68-C82E06F942E4}" type="presParOf" srcId="{FDF59DED-15F0-4F82-87D2-31CA2AE7B423}" destId="{A2397AF3-E0A1-47A1-9EB7-AC37D008A293}" srcOrd="9" destOrd="0" presId="urn:microsoft.com/office/officeart/2005/8/layout/vProcess5"/>
    <dgm:cxn modelId="{143FEDA4-288D-493C-AD89-0A227F74AB38}" type="presParOf" srcId="{FDF59DED-15F0-4F82-87D2-31CA2AE7B423}" destId="{D152D127-E87A-4F53-86E1-D5F6CFF06B6A}" srcOrd="10" destOrd="0" presId="urn:microsoft.com/office/officeart/2005/8/layout/vProcess5"/>
    <dgm:cxn modelId="{246A84D1-8EB7-47D9-95CE-A97290ACEEFA}" type="presParOf" srcId="{FDF59DED-15F0-4F82-87D2-31CA2AE7B423}" destId="{C58AFFB0-4AE1-4AA8-A5CE-D1CBCCF445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BCB4DC-5621-468B-864B-A017BF2A364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zh-TW" altLang="en-US"/>
        </a:p>
      </dgm:t>
    </dgm:pt>
    <dgm:pt modelId="{8F316067-9146-4648-8A6E-496BD0416A0E}">
      <dgm:prSet/>
      <dgm:spPr/>
      <dgm:t>
        <a:bodyPr/>
        <a:lstStyle/>
        <a:p>
          <a:pPr rtl="0"/>
          <a:r>
            <a:rPr lang="zh-TW" smtClean="0"/>
            <a:t>熱忱與積極的態度</a:t>
          </a:r>
          <a:endParaRPr lang="zh-TW"/>
        </a:p>
      </dgm:t>
    </dgm:pt>
    <dgm:pt modelId="{7BEDF4D7-3CE2-45E5-B3CB-5ECCB96A4D5F}" type="parTrans" cxnId="{7E0E42C2-34DF-4CA0-A4B9-ADDBACB03DEF}">
      <dgm:prSet/>
      <dgm:spPr/>
      <dgm:t>
        <a:bodyPr/>
        <a:lstStyle/>
        <a:p>
          <a:endParaRPr lang="zh-TW" altLang="en-US"/>
        </a:p>
      </dgm:t>
    </dgm:pt>
    <dgm:pt modelId="{D2EAD817-8ACC-4936-84D7-499C157C70E9}" type="sibTrans" cxnId="{7E0E42C2-34DF-4CA0-A4B9-ADDBACB03DEF}">
      <dgm:prSet/>
      <dgm:spPr/>
      <dgm:t>
        <a:bodyPr/>
        <a:lstStyle/>
        <a:p>
          <a:endParaRPr lang="zh-TW" altLang="en-US"/>
        </a:p>
      </dgm:t>
    </dgm:pt>
    <dgm:pt modelId="{93D135D9-1A37-4F4C-A3AC-1A35E5593ED9}">
      <dgm:prSet/>
      <dgm:spPr/>
      <dgm:t>
        <a:bodyPr/>
        <a:lstStyle/>
        <a:p>
          <a:pPr rtl="0"/>
          <a:r>
            <a:rPr lang="zh-TW" smtClean="0"/>
            <a:t>口齒清晰，速度適宜</a:t>
          </a:r>
          <a:endParaRPr lang="zh-TW"/>
        </a:p>
      </dgm:t>
    </dgm:pt>
    <dgm:pt modelId="{271EE5F3-A49E-4148-B816-D5F3A0152630}" type="parTrans" cxnId="{EDF53ACF-0963-48F9-B0D2-2FCDE6B58C91}">
      <dgm:prSet/>
      <dgm:spPr/>
      <dgm:t>
        <a:bodyPr/>
        <a:lstStyle/>
        <a:p>
          <a:endParaRPr lang="zh-TW" altLang="en-US"/>
        </a:p>
      </dgm:t>
    </dgm:pt>
    <dgm:pt modelId="{5FD851E2-7FA1-42F0-B2FA-881C6C28F34F}" type="sibTrans" cxnId="{EDF53ACF-0963-48F9-B0D2-2FCDE6B58C91}">
      <dgm:prSet/>
      <dgm:spPr/>
      <dgm:t>
        <a:bodyPr/>
        <a:lstStyle/>
        <a:p>
          <a:endParaRPr lang="zh-TW" altLang="en-US"/>
        </a:p>
      </dgm:t>
    </dgm:pt>
    <dgm:pt modelId="{289B584A-931F-40EA-A92C-A348D12DB0B7}">
      <dgm:prSet/>
      <dgm:spPr/>
      <dgm:t>
        <a:bodyPr/>
        <a:lstStyle/>
        <a:p>
          <a:pPr rtl="0"/>
          <a:r>
            <a:rPr lang="zh-TW" smtClean="0"/>
            <a:t>談話的內容、方式具幽默感</a:t>
          </a:r>
          <a:endParaRPr lang="zh-TW"/>
        </a:p>
      </dgm:t>
    </dgm:pt>
    <dgm:pt modelId="{20C741AF-B59A-46AD-9324-813098F4740D}" type="parTrans" cxnId="{DA96CE0C-D08D-439C-A9B7-4D3434355998}">
      <dgm:prSet/>
      <dgm:spPr/>
      <dgm:t>
        <a:bodyPr/>
        <a:lstStyle/>
        <a:p>
          <a:endParaRPr lang="zh-TW" altLang="en-US"/>
        </a:p>
      </dgm:t>
    </dgm:pt>
    <dgm:pt modelId="{67CEBD7A-017B-4B1E-A327-8A0737E361B1}" type="sibTrans" cxnId="{DA96CE0C-D08D-439C-A9B7-4D3434355998}">
      <dgm:prSet/>
      <dgm:spPr/>
      <dgm:t>
        <a:bodyPr/>
        <a:lstStyle/>
        <a:p>
          <a:endParaRPr lang="zh-TW" altLang="en-US"/>
        </a:p>
      </dgm:t>
    </dgm:pt>
    <dgm:pt modelId="{3EA6CC99-6061-45DB-BBF0-C1AF0C52A661}">
      <dgm:prSet/>
      <dgm:spPr/>
      <dgm:t>
        <a:bodyPr/>
        <a:lstStyle/>
        <a:p>
          <a:pPr rtl="0"/>
          <a:r>
            <a:rPr lang="zh-TW" smtClean="0"/>
            <a:t>同理心，令消費者感覺是站在同一邊</a:t>
          </a:r>
          <a:endParaRPr lang="zh-TW"/>
        </a:p>
      </dgm:t>
    </dgm:pt>
    <dgm:pt modelId="{51BAA087-681A-46A5-B00C-9775DF366E15}" type="parTrans" cxnId="{BC09907F-5CCA-4F03-AEA3-ACDCF45EF214}">
      <dgm:prSet/>
      <dgm:spPr/>
      <dgm:t>
        <a:bodyPr/>
        <a:lstStyle/>
        <a:p>
          <a:endParaRPr lang="zh-TW" altLang="en-US"/>
        </a:p>
      </dgm:t>
    </dgm:pt>
    <dgm:pt modelId="{B772FC25-C698-468A-AB76-CB61DC3F3A2B}" type="sibTrans" cxnId="{BC09907F-5CCA-4F03-AEA3-ACDCF45EF214}">
      <dgm:prSet/>
      <dgm:spPr/>
      <dgm:t>
        <a:bodyPr/>
        <a:lstStyle/>
        <a:p>
          <a:endParaRPr lang="zh-TW" altLang="en-US"/>
        </a:p>
      </dgm:t>
    </dgm:pt>
    <dgm:pt modelId="{3FE7920B-868A-4F11-8BFB-FBB4A7AFDBC2}">
      <dgm:prSet/>
      <dgm:spPr/>
      <dgm:t>
        <a:bodyPr/>
        <a:lstStyle/>
        <a:p>
          <a:pPr rtl="0"/>
          <a:r>
            <a:rPr lang="zh-TW" smtClean="0"/>
            <a:t>對本身所服務之飯店和產品的信心與瞭解</a:t>
          </a:r>
          <a:endParaRPr lang="zh-TW"/>
        </a:p>
      </dgm:t>
    </dgm:pt>
    <dgm:pt modelId="{ADA1086F-2FE8-411B-897F-7E532B0CA6E4}" type="parTrans" cxnId="{406D4B36-482C-4E90-8AB7-4DD296BA018C}">
      <dgm:prSet/>
      <dgm:spPr/>
      <dgm:t>
        <a:bodyPr/>
        <a:lstStyle/>
        <a:p>
          <a:endParaRPr lang="zh-TW" altLang="en-US"/>
        </a:p>
      </dgm:t>
    </dgm:pt>
    <dgm:pt modelId="{BFE7EB35-26FC-41BC-A9B9-4F6712192840}" type="sibTrans" cxnId="{406D4B36-482C-4E90-8AB7-4DD296BA018C}">
      <dgm:prSet/>
      <dgm:spPr/>
      <dgm:t>
        <a:bodyPr/>
        <a:lstStyle/>
        <a:p>
          <a:endParaRPr lang="zh-TW" altLang="en-US"/>
        </a:p>
      </dgm:t>
    </dgm:pt>
    <dgm:pt modelId="{031181CD-B468-48A2-89BE-2D541DC2B706}">
      <dgm:prSet/>
      <dgm:spPr/>
      <dgm:t>
        <a:bodyPr/>
        <a:lstStyle/>
        <a:p>
          <a:pPr rtl="0"/>
          <a:r>
            <a:rPr lang="zh-TW" smtClean="0"/>
            <a:t>試著學習與各階層人士溝通的能力</a:t>
          </a:r>
          <a:endParaRPr lang="zh-TW"/>
        </a:p>
      </dgm:t>
    </dgm:pt>
    <dgm:pt modelId="{2ADBB6E9-4CD5-453F-8EC8-E1001C3CDBBB}" type="parTrans" cxnId="{366BF909-3F70-470C-90A2-956CA4023B70}">
      <dgm:prSet/>
      <dgm:spPr/>
      <dgm:t>
        <a:bodyPr/>
        <a:lstStyle/>
        <a:p>
          <a:endParaRPr lang="zh-TW" altLang="en-US"/>
        </a:p>
      </dgm:t>
    </dgm:pt>
    <dgm:pt modelId="{5874F17A-7753-49DD-86BE-64B8A3F464C0}" type="sibTrans" cxnId="{366BF909-3F70-470C-90A2-956CA4023B70}">
      <dgm:prSet/>
      <dgm:spPr/>
      <dgm:t>
        <a:bodyPr/>
        <a:lstStyle/>
        <a:p>
          <a:endParaRPr lang="zh-TW" altLang="en-US"/>
        </a:p>
      </dgm:t>
    </dgm:pt>
    <dgm:pt modelId="{F4578AA1-3D40-4FA5-AA77-B682B0B60A16}">
      <dgm:prSet/>
      <dgm:spPr/>
      <dgm:t>
        <a:bodyPr/>
        <a:lstStyle/>
        <a:p>
          <a:pPr rtl="0"/>
          <a:r>
            <a:rPr lang="zh-TW" smtClean="0"/>
            <a:t>傾聽對方說話的能力</a:t>
          </a:r>
          <a:endParaRPr lang="zh-TW"/>
        </a:p>
      </dgm:t>
    </dgm:pt>
    <dgm:pt modelId="{BB731784-795D-4362-925A-07556F749B3A}" type="parTrans" cxnId="{828C3B7F-B16C-47AE-B4D7-8EF7D4A3E949}">
      <dgm:prSet/>
      <dgm:spPr/>
      <dgm:t>
        <a:bodyPr/>
        <a:lstStyle/>
        <a:p>
          <a:endParaRPr lang="zh-TW" altLang="en-US"/>
        </a:p>
      </dgm:t>
    </dgm:pt>
    <dgm:pt modelId="{E72DE9DA-43A6-444C-A368-FFB040746627}" type="sibTrans" cxnId="{828C3B7F-B16C-47AE-B4D7-8EF7D4A3E949}">
      <dgm:prSet/>
      <dgm:spPr/>
      <dgm:t>
        <a:bodyPr/>
        <a:lstStyle/>
        <a:p>
          <a:endParaRPr lang="zh-TW" altLang="en-US"/>
        </a:p>
      </dgm:t>
    </dgm:pt>
    <dgm:pt modelId="{844CF834-A780-448A-86C5-878A913B02BC}">
      <dgm:prSet/>
      <dgm:spPr/>
      <dgm:t>
        <a:bodyPr/>
        <a:lstStyle/>
        <a:p>
          <a:pPr rtl="0"/>
          <a:r>
            <a:rPr lang="zh-TW" smtClean="0"/>
            <a:t>處理客戶異議的能力</a:t>
          </a:r>
          <a:endParaRPr lang="zh-TW"/>
        </a:p>
      </dgm:t>
    </dgm:pt>
    <dgm:pt modelId="{2E727358-E839-4967-8891-A9BD2B153BD8}" type="parTrans" cxnId="{1BFC14B8-A874-46B8-A706-C54BC3477374}">
      <dgm:prSet/>
      <dgm:spPr/>
      <dgm:t>
        <a:bodyPr/>
        <a:lstStyle/>
        <a:p>
          <a:endParaRPr lang="zh-TW" altLang="en-US"/>
        </a:p>
      </dgm:t>
    </dgm:pt>
    <dgm:pt modelId="{8AD229B3-896B-4011-BB46-103DB2B4DC73}" type="sibTrans" cxnId="{1BFC14B8-A874-46B8-A706-C54BC3477374}">
      <dgm:prSet/>
      <dgm:spPr/>
      <dgm:t>
        <a:bodyPr/>
        <a:lstStyle/>
        <a:p>
          <a:endParaRPr lang="zh-TW" altLang="en-US"/>
        </a:p>
      </dgm:t>
    </dgm:pt>
    <dgm:pt modelId="{F8D199CC-2ED7-4A5F-A648-406429978688}">
      <dgm:prSet/>
      <dgm:spPr/>
      <dgm:t>
        <a:bodyPr/>
        <a:lstStyle/>
        <a:p>
          <a:pPr rtl="0"/>
          <a:r>
            <a:rPr lang="zh-TW" smtClean="0"/>
            <a:t>邏輯組織能力</a:t>
          </a:r>
          <a:endParaRPr lang="zh-TW"/>
        </a:p>
      </dgm:t>
    </dgm:pt>
    <dgm:pt modelId="{E5ADBAB8-4CCF-40BD-8685-64FD3AFD7C4A}" type="parTrans" cxnId="{BF06EAC9-9C14-41A3-8A3F-754F6585C344}">
      <dgm:prSet/>
      <dgm:spPr/>
      <dgm:t>
        <a:bodyPr/>
        <a:lstStyle/>
        <a:p>
          <a:endParaRPr lang="zh-TW" altLang="en-US"/>
        </a:p>
      </dgm:t>
    </dgm:pt>
    <dgm:pt modelId="{23631AA4-91D5-4E4A-B55F-156B002B3955}" type="sibTrans" cxnId="{BF06EAC9-9C14-41A3-8A3F-754F6585C344}">
      <dgm:prSet/>
      <dgm:spPr/>
      <dgm:t>
        <a:bodyPr/>
        <a:lstStyle/>
        <a:p>
          <a:endParaRPr lang="zh-TW" altLang="en-US"/>
        </a:p>
      </dgm:t>
    </dgm:pt>
    <dgm:pt modelId="{80DA22A1-551A-46C1-97FC-001D560EDEF6}">
      <dgm:prSet/>
      <dgm:spPr/>
      <dgm:t>
        <a:bodyPr/>
        <a:lstStyle/>
        <a:p>
          <a:pPr rtl="0"/>
          <a:r>
            <a:rPr lang="zh-TW" smtClean="0"/>
            <a:t>依不同屬性的消費者提供不同的表達方式</a:t>
          </a:r>
          <a:endParaRPr lang="zh-TW"/>
        </a:p>
      </dgm:t>
    </dgm:pt>
    <dgm:pt modelId="{375684C9-EC95-45CD-9921-3727148BFCB8}" type="parTrans" cxnId="{319C8E62-746E-4DCA-B8A0-F2487FA0EB87}">
      <dgm:prSet/>
      <dgm:spPr/>
      <dgm:t>
        <a:bodyPr/>
        <a:lstStyle/>
        <a:p>
          <a:endParaRPr lang="zh-TW" altLang="en-US"/>
        </a:p>
      </dgm:t>
    </dgm:pt>
    <dgm:pt modelId="{7DF49E27-A5DE-4061-BE1B-313D2170BEF8}" type="sibTrans" cxnId="{319C8E62-746E-4DCA-B8A0-F2487FA0EB87}">
      <dgm:prSet/>
      <dgm:spPr/>
      <dgm:t>
        <a:bodyPr/>
        <a:lstStyle/>
        <a:p>
          <a:endParaRPr lang="zh-TW" altLang="en-US"/>
        </a:p>
      </dgm:t>
    </dgm:pt>
    <dgm:pt modelId="{A0D5C2CB-70D1-4A66-B596-3DC3A9CDC95F}" type="pres">
      <dgm:prSet presAssocID="{42BCB4DC-5621-468B-864B-A017BF2A364F}" presName="linear" presStyleCnt="0">
        <dgm:presLayoutVars>
          <dgm:animLvl val="lvl"/>
          <dgm:resizeHandles val="exact"/>
        </dgm:presLayoutVars>
      </dgm:prSet>
      <dgm:spPr/>
    </dgm:pt>
    <dgm:pt modelId="{E3A64790-2362-46CA-8C15-25CAD3CF2BFC}" type="pres">
      <dgm:prSet presAssocID="{8F316067-9146-4648-8A6E-496BD0416A0E}" presName="parentText" presStyleLbl="node1" presStyleIdx="0" presStyleCnt="10">
        <dgm:presLayoutVars>
          <dgm:chMax val="0"/>
          <dgm:bulletEnabled val="1"/>
        </dgm:presLayoutVars>
      </dgm:prSet>
      <dgm:spPr/>
    </dgm:pt>
    <dgm:pt modelId="{9F8A09D2-853D-421D-BC78-B72D088728CE}" type="pres">
      <dgm:prSet presAssocID="{D2EAD817-8ACC-4936-84D7-499C157C70E9}" presName="spacer" presStyleCnt="0"/>
      <dgm:spPr/>
    </dgm:pt>
    <dgm:pt modelId="{5893AF33-DD77-401E-A4F2-DB49D34828CD}" type="pres">
      <dgm:prSet presAssocID="{93D135D9-1A37-4F4C-A3AC-1A35E5593ED9}" presName="parentText" presStyleLbl="node1" presStyleIdx="1" presStyleCnt="10">
        <dgm:presLayoutVars>
          <dgm:chMax val="0"/>
          <dgm:bulletEnabled val="1"/>
        </dgm:presLayoutVars>
      </dgm:prSet>
      <dgm:spPr/>
    </dgm:pt>
    <dgm:pt modelId="{E14E0C48-24F6-4070-B7C3-9963D5B42E2F}" type="pres">
      <dgm:prSet presAssocID="{5FD851E2-7FA1-42F0-B2FA-881C6C28F34F}" presName="spacer" presStyleCnt="0"/>
      <dgm:spPr/>
    </dgm:pt>
    <dgm:pt modelId="{910E4AF0-1986-48D4-989A-0A81F69F204B}" type="pres">
      <dgm:prSet presAssocID="{289B584A-931F-40EA-A92C-A348D12DB0B7}" presName="parentText" presStyleLbl="node1" presStyleIdx="2" presStyleCnt="10">
        <dgm:presLayoutVars>
          <dgm:chMax val="0"/>
          <dgm:bulletEnabled val="1"/>
        </dgm:presLayoutVars>
      </dgm:prSet>
      <dgm:spPr/>
    </dgm:pt>
    <dgm:pt modelId="{B482A92C-0A0B-4777-9452-A3D2FCEA6B81}" type="pres">
      <dgm:prSet presAssocID="{67CEBD7A-017B-4B1E-A327-8A0737E361B1}" presName="spacer" presStyleCnt="0"/>
      <dgm:spPr/>
    </dgm:pt>
    <dgm:pt modelId="{035F319A-AC47-4911-B9BD-CF14CBE5077F}" type="pres">
      <dgm:prSet presAssocID="{3EA6CC99-6061-45DB-BBF0-C1AF0C52A661}" presName="parentText" presStyleLbl="node1" presStyleIdx="3" presStyleCnt="10">
        <dgm:presLayoutVars>
          <dgm:chMax val="0"/>
          <dgm:bulletEnabled val="1"/>
        </dgm:presLayoutVars>
      </dgm:prSet>
      <dgm:spPr/>
    </dgm:pt>
    <dgm:pt modelId="{97D7E3C3-5416-4856-9639-DF1B53808313}" type="pres">
      <dgm:prSet presAssocID="{B772FC25-C698-468A-AB76-CB61DC3F3A2B}" presName="spacer" presStyleCnt="0"/>
      <dgm:spPr/>
    </dgm:pt>
    <dgm:pt modelId="{8D248217-03C3-4CB2-B600-8AC9E9DFE1FD}" type="pres">
      <dgm:prSet presAssocID="{3FE7920B-868A-4F11-8BFB-FBB4A7AFDBC2}" presName="parentText" presStyleLbl="node1" presStyleIdx="4" presStyleCnt="10">
        <dgm:presLayoutVars>
          <dgm:chMax val="0"/>
          <dgm:bulletEnabled val="1"/>
        </dgm:presLayoutVars>
      </dgm:prSet>
      <dgm:spPr/>
    </dgm:pt>
    <dgm:pt modelId="{149EF3FD-43B7-454B-8746-1D5CAE792CBD}" type="pres">
      <dgm:prSet presAssocID="{BFE7EB35-26FC-41BC-A9B9-4F6712192840}" presName="spacer" presStyleCnt="0"/>
      <dgm:spPr/>
    </dgm:pt>
    <dgm:pt modelId="{6139D0D8-1292-43E1-98D2-1272EFD1D853}" type="pres">
      <dgm:prSet presAssocID="{031181CD-B468-48A2-89BE-2D541DC2B706}" presName="parentText" presStyleLbl="node1" presStyleIdx="5" presStyleCnt="10">
        <dgm:presLayoutVars>
          <dgm:chMax val="0"/>
          <dgm:bulletEnabled val="1"/>
        </dgm:presLayoutVars>
      </dgm:prSet>
      <dgm:spPr/>
    </dgm:pt>
    <dgm:pt modelId="{EA8B67C9-A4A5-4882-B75D-8BA5891CDEB8}" type="pres">
      <dgm:prSet presAssocID="{5874F17A-7753-49DD-86BE-64B8A3F464C0}" presName="spacer" presStyleCnt="0"/>
      <dgm:spPr/>
    </dgm:pt>
    <dgm:pt modelId="{CA86F443-D77A-4D3C-9B65-CC59CC61590D}" type="pres">
      <dgm:prSet presAssocID="{F4578AA1-3D40-4FA5-AA77-B682B0B60A16}" presName="parentText" presStyleLbl="node1" presStyleIdx="6" presStyleCnt="10">
        <dgm:presLayoutVars>
          <dgm:chMax val="0"/>
          <dgm:bulletEnabled val="1"/>
        </dgm:presLayoutVars>
      </dgm:prSet>
      <dgm:spPr/>
    </dgm:pt>
    <dgm:pt modelId="{E2F75BCC-67F4-4358-882B-0D23F3C178B3}" type="pres">
      <dgm:prSet presAssocID="{E72DE9DA-43A6-444C-A368-FFB040746627}" presName="spacer" presStyleCnt="0"/>
      <dgm:spPr/>
    </dgm:pt>
    <dgm:pt modelId="{C3A34802-8897-4EF9-AA68-7CEDEA001B18}" type="pres">
      <dgm:prSet presAssocID="{844CF834-A780-448A-86C5-878A913B02BC}" presName="parentText" presStyleLbl="node1" presStyleIdx="7" presStyleCnt="10">
        <dgm:presLayoutVars>
          <dgm:chMax val="0"/>
          <dgm:bulletEnabled val="1"/>
        </dgm:presLayoutVars>
      </dgm:prSet>
      <dgm:spPr/>
    </dgm:pt>
    <dgm:pt modelId="{F2D0D5C6-DBAA-4209-A087-019A2E49904D}" type="pres">
      <dgm:prSet presAssocID="{8AD229B3-896B-4011-BB46-103DB2B4DC73}" presName="spacer" presStyleCnt="0"/>
      <dgm:spPr/>
    </dgm:pt>
    <dgm:pt modelId="{8A937005-39B8-4D66-BECC-AB2D5FA1DEB5}" type="pres">
      <dgm:prSet presAssocID="{F8D199CC-2ED7-4A5F-A648-406429978688}" presName="parentText" presStyleLbl="node1" presStyleIdx="8" presStyleCnt="10">
        <dgm:presLayoutVars>
          <dgm:chMax val="0"/>
          <dgm:bulletEnabled val="1"/>
        </dgm:presLayoutVars>
      </dgm:prSet>
      <dgm:spPr/>
    </dgm:pt>
    <dgm:pt modelId="{16B483D2-00C2-48E9-A670-83D8F838B6F4}" type="pres">
      <dgm:prSet presAssocID="{23631AA4-91D5-4E4A-B55F-156B002B3955}" presName="spacer" presStyleCnt="0"/>
      <dgm:spPr/>
    </dgm:pt>
    <dgm:pt modelId="{C2F2B438-E1E2-4D07-A19D-001A24254D1E}" type="pres">
      <dgm:prSet presAssocID="{80DA22A1-551A-46C1-97FC-001D560EDEF6}" presName="parentText" presStyleLbl="node1" presStyleIdx="9" presStyleCnt="10">
        <dgm:presLayoutVars>
          <dgm:chMax val="0"/>
          <dgm:bulletEnabled val="1"/>
        </dgm:presLayoutVars>
      </dgm:prSet>
      <dgm:spPr/>
    </dgm:pt>
  </dgm:ptLst>
  <dgm:cxnLst>
    <dgm:cxn modelId="{406D4B36-482C-4E90-8AB7-4DD296BA018C}" srcId="{42BCB4DC-5621-468B-864B-A017BF2A364F}" destId="{3FE7920B-868A-4F11-8BFB-FBB4A7AFDBC2}" srcOrd="4" destOrd="0" parTransId="{ADA1086F-2FE8-411B-897F-7E532B0CA6E4}" sibTransId="{BFE7EB35-26FC-41BC-A9B9-4F6712192840}"/>
    <dgm:cxn modelId="{828C3B7F-B16C-47AE-B4D7-8EF7D4A3E949}" srcId="{42BCB4DC-5621-468B-864B-A017BF2A364F}" destId="{F4578AA1-3D40-4FA5-AA77-B682B0B60A16}" srcOrd="6" destOrd="0" parTransId="{BB731784-795D-4362-925A-07556F749B3A}" sibTransId="{E72DE9DA-43A6-444C-A368-FFB040746627}"/>
    <dgm:cxn modelId="{297832D0-DEA4-444E-A308-B75871735D8F}" type="presOf" srcId="{42BCB4DC-5621-468B-864B-A017BF2A364F}" destId="{A0D5C2CB-70D1-4A66-B596-3DC3A9CDC95F}" srcOrd="0" destOrd="0" presId="urn:microsoft.com/office/officeart/2005/8/layout/vList2"/>
    <dgm:cxn modelId="{319C8E62-746E-4DCA-B8A0-F2487FA0EB87}" srcId="{42BCB4DC-5621-468B-864B-A017BF2A364F}" destId="{80DA22A1-551A-46C1-97FC-001D560EDEF6}" srcOrd="9" destOrd="0" parTransId="{375684C9-EC95-45CD-9921-3727148BFCB8}" sibTransId="{7DF49E27-A5DE-4061-BE1B-313D2170BEF8}"/>
    <dgm:cxn modelId="{DA96CE0C-D08D-439C-A9B7-4D3434355998}" srcId="{42BCB4DC-5621-468B-864B-A017BF2A364F}" destId="{289B584A-931F-40EA-A92C-A348D12DB0B7}" srcOrd="2" destOrd="0" parTransId="{20C741AF-B59A-46AD-9324-813098F4740D}" sibTransId="{67CEBD7A-017B-4B1E-A327-8A0737E361B1}"/>
    <dgm:cxn modelId="{BC09907F-5CCA-4F03-AEA3-ACDCF45EF214}" srcId="{42BCB4DC-5621-468B-864B-A017BF2A364F}" destId="{3EA6CC99-6061-45DB-BBF0-C1AF0C52A661}" srcOrd="3" destOrd="0" parTransId="{51BAA087-681A-46A5-B00C-9775DF366E15}" sibTransId="{B772FC25-C698-468A-AB76-CB61DC3F3A2B}"/>
    <dgm:cxn modelId="{156678DF-86D8-4EF4-BA68-091ACB2D779D}" type="presOf" srcId="{F4578AA1-3D40-4FA5-AA77-B682B0B60A16}" destId="{CA86F443-D77A-4D3C-9B65-CC59CC61590D}" srcOrd="0" destOrd="0" presId="urn:microsoft.com/office/officeart/2005/8/layout/vList2"/>
    <dgm:cxn modelId="{9213009B-3307-4903-8FAC-FF6EDC0888C3}" type="presOf" srcId="{80DA22A1-551A-46C1-97FC-001D560EDEF6}" destId="{C2F2B438-E1E2-4D07-A19D-001A24254D1E}" srcOrd="0" destOrd="0" presId="urn:microsoft.com/office/officeart/2005/8/layout/vList2"/>
    <dgm:cxn modelId="{9DF8846F-090D-4971-B433-1691325F2B50}" type="presOf" srcId="{289B584A-931F-40EA-A92C-A348D12DB0B7}" destId="{910E4AF0-1986-48D4-989A-0A81F69F204B}" srcOrd="0" destOrd="0" presId="urn:microsoft.com/office/officeart/2005/8/layout/vList2"/>
    <dgm:cxn modelId="{7E0E42C2-34DF-4CA0-A4B9-ADDBACB03DEF}" srcId="{42BCB4DC-5621-468B-864B-A017BF2A364F}" destId="{8F316067-9146-4648-8A6E-496BD0416A0E}" srcOrd="0" destOrd="0" parTransId="{7BEDF4D7-3CE2-45E5-B3CB-5ECCB96A4D5F}" sibTransId="{D2EAD817-8ACC-4936-84D7-499C157C70E9}"/>
    <dgm:cxn modelId="{366BF909-3F70-470C-90A2-956CA4023B70}" srcId="{42BCB4DC-5621-468B-864B-A017BF2A364F}" destId="{031181CD-B468-48A2-89BE-2D541DC2B706}" srcOrd="5" destOrd="0" parTransId="{2ADBB6E9-4CD5-453F-8EC8-E1001C3CDBBB}" sibTransId="{5874F17A-7753-49DD-86BE-64B8A3F464C0}"/>
    <dgm:cxn modelId="{B5A10514-800A-47FA-BA0F-27353575C11B}" type="presOf" srcId="{3FE7920B-868A-4F11-8BFB-FBB4A7AFDBC2}" destId="{8D248217-03C3-4CB2-B600-8AC9E9DFE1FD}" srcOrd="0" destOrd="0" presId="urn:microsoft.com/office/officeart/2005/8/layout/vList2"/>
    <dgm:cxn modelId="{05C6D98D-D092-472C-B792-8C14D8ADF197}" type="presOf" srcId="{844CF834-A780-448A-86C5-878A913B02BC}" destId="{C3A34802-8897-4EF9-AA68-7CEDEA001B18}" srcOrd="0" destOrd="0" presId="urn:microsoft.com/office/officeart/2005/8/layout/vList2"/>
    <dgm:cxn modelId="{BF16FA23-D521-4A55-A904-6DDA7E6EF997}" type="presOf" srcId="{031181CD-B468-48A2-89BE-2D541DC2B706}" destId="{6139D0D8-1292-43E1-98D2-1272EFD1D853}" srcOrd="0" destOrd="0" presId="urn:microsoft.com/office/officeart/2005/8/layout/vList2"/>
    <dgm:cxn modelId="{0562EB40-6F5E-4C37-87DD-50A7D63DE905}" type="presOf" srcId="{3EA6CC99-6061-45DB-BBF0-C1AF0C52A661}" destId="{035F319A-AC47-4911-B9BD-CF14CBE5077F}" srcOrd="0" destOrd="0" presId="urn:microsoft.com/office/officeart/2005/8/layout/vList2"/>
    <dgm:cxn modelId="{1BFC14B8-A874-46B8-A706-C54BC3477374}" srcId="{42BCB4DC-5621-468B-864B-A017BF2A364F}" destId="{844CF834-A780-448A-86C5-878A913B02BC}" srcOrd="7" destOrd="0" parTransId="{2E727358-E839-4967-8891-A9BD2B153BD8}" sibTransId="{8AD229B3-896B-4011-BB46-103DB2B4DC73}"/>
    <dgm:cxn modelId="{BF06EAC9-9C14-41A3-8A3F-754F6585C344}" srcId="{42BCB4DC-5621-468B-864B-A017BF2A364F}" destId="{F8D199CC-2ED7-4A5F-A648-406429978688}" srcOrd="8" destOrd="0" parTransId="{E5ADBAB8-4CCF-40BD-8685-64FD3AFD7C4A}" sibTransId="{23631AA4-91D5-4E4A-B55F-156B002B3955}"/>
    <dgm:cxn modelId="{EDF53ACF-0963-48F9-B0D2-2FCDE6B58C91}" srcId="{42BCB4DC-5621-468B-864B-A017BF2A364F}" destId="{93D135D9-1A37-4F4C-A3AC-1A35E5593ED9}" srcOrd="1" destOrd="0" parTransId="{271EE5F3-A49E-4148-B816-D5F3A0152630}" sibTransId="{5FD851E2-7FA1-42F0-B2FA-881C6C28F34F}"/>
    <dgm:cxn modelId="{CC211370-208B-48F6-9FCE-81C403D4A6FE}" type="presOf" srcId="{F8D199CC-2ED7-4A5F-A648-406429978688}" destId="{8A937005-39B8-4D66-BECC-AB2D5FA1DEB5}" srcOrd="0" destOrd="0" presId="urn:microsoft.com/office/officeart/2005/8/layout/vList2"/>
    <dgm:cxn modelId="{A6DEC3B4-74C1-4938-A220-D7FB34FA4C44}" type="presOf" srcId="{8F316067-9146-4648-8A6E-496BD0416A0E}" destId="{E3A64790-2362-46CA-8C15-25CAD3CF2BFC}" srcOrd="0" destOrd="0" presId="urn:microsoft.com/office/officeart/2005/8/layout/vList2"/>
    <dgm:cxn modelId="{412F1D81-02A2-40FD-84DB-FA48D0856DDD}" type="presOf" srcId="{93D135D9-1A37-4F4C-A3AC-1A35E5593ED9}" destId="{5893AF33-DD77-401E-A4F2-DB49D34828CD}" srcOrd="0" destOrd="0" presId="urn:microsoft.com/office/officeart/2005/8/layout/vList2"/>
    <dgm:cxn modelId="{59368032-1ADE-4C70-A224-D563E0B28CC6}" type="presParOf" srcId="{A0D5C2CB-70D1-4A66-B596-3DC3A9CDC95F}" destId="{E3A64790-2362-46CA-8C15-25CAD3CF2BFC}" srcOrd="0" destOrd="0" presId="urn:microsoft.com/office/officeart/2005/8/layout/vList2"/>
    <dgm:cxn modelId="{48D0ACEB-34E3-49BA-B384-77002DCE1061}" type="presParOf" srcId="{A0D5C2CB-70D1-4A66-B596-3DC3A9CDC95F}" destId="{9F8A09D2-853D-421D-BC78-B72D088728CE}" srcOrd="1" destOrd="0" presId="urn:microsoft.com/office/officeart/2005/8/layout/vList2"/>
    <dgm:cxn modelId="{F8E784D3-3554-4700-B130-50D501656727}" type="presParOf" srcId="{A0D5C2CB-70D1-4A66-B596-3DC3A9CDC95F}" destId="{5893AF33-DD77-401E-A4F2-DB49D34828CD}" srcOrd="2" destOrd="0" presId="urn:microsoft.com/office/officeart/2005/8/layout/vList2"/>
    <dgm:cxn modelId="{10C91A49-10DF-4B02-BCF8-9F7AF428BA0D}" type="presParOf" srcId="{A0D5C2CB-70D1-4A66-B596-3DC3A9CDC95F}" destId="{E14E0C48-24F6-4070-B7C3-9963D5B42E2F}" srcOrd="3" destOrd="0" presId="urn:microsoft.com/office/officeart/2005/8/layout/vList2"/>
    <dgm:cxn modelId="{3CB3A7C4-C78B-44A4-B6BF-3F9E0751DA54}" type="presParOf" srcId="{A0D5C2CB-70D1-4A66-B596-3DC3A9CDC95F}" destId="{910E4AF0-1986-48D4-989A-0A81F69F204B}" srcOrd="4" destOrd="0" presId="urn:microsoft.com/office/officeart/2005/8/layout/vList2"/>
    <dgm:cxn modelId="{F2C8CB50-1809-4B47-80DD-6C32AEC06839}" type="presParOf" srcId="{A0D5C2CB-70D1-4A66-B596-3DC3A9CDC95F}" destId="{B482A92C-0A0B-4777-9452-A3D2FCEA6B81}" srcOrd="5" destOrd="0" presId="urn:microsoft.com/office/officeart/2005/8/layout/vList2"/>
    <dgm:cxn modelId="{901448A9-53C8-47D8-AC17-76E58B3C27F1}" type="presParOf" srcId="{A0D5C2CB-70D1-4A66-B596-3DC3A9CDC95F}" destId="{035F319A-AC47-4911-B9BD-CF14CBE5077F}" srcOrd="6" destOrd="0" presId="urn:microsoft.com/office/officeart/2005/8/layout/vList2"/>
    <dgm:cxn modelId="{3E3CA868-4971-4086-B3AF-379C8C87A393}" type="presParOf" srcId="{A0D5C2CB-70D1-4A66-B596-3DC3A9CDC95F}" destId="{97D7E3C3-5416-4856-9639-DF1B53808313}" srcOrd="7" destOrd="0" presId="urn:microsoft.com/office/officeart/2005/8/layout/vList2"/>
    <dgm:cxn modelId="{BB7F507A-6E8D-4373-8FE8-15FAD9712959}" type="presParOf" srcId="{A0D5C2CB-70D1-4A66-B596-3DC3A9CDC95F}" destId="{8D248217-03C3-4CB2-B600-8AC9E9DFE1FD}" srcOrd="8" destOrd="0" presId="urn:microsoft.com/office/officeart/2005/8/layout/vList2"/>
    <dgm:cxn modelId="{6FA57F7E-ED68-4422-96CA-DD1E31F5AB7F}" type="presParOf" srcId="{A0D5C2CB-70D1-4A66-B596-3DC3A9CDC95F}" destId="{149EF3FD-43B7-454B-8746-1D5CAE792CBD}" srcOrd="9" destOrd="0" presId="urn:microsoft.com/office/officeart/2005/8/layout/vList2"/>
    <dgm:cxn modelId="{DC9B530E-165D-48CA-B5AA-71863798029D}" type="presParOf" srcId="{A0D5C2CB-70D1-4A66-B596-3DC3A9CDC95F}" destId="{6139D0D8-1292-43E1-98D2-1272EFD1D853}" srcOrd="10" destOrd="0" presId="urn:microsoft.com/office/officeart/2005/8/layout/vList2"/>
    <dgm:cxn modelId="{1875F5D9-AE23-48F9-8A3D-3D2E6B15FA13}" type="presParOf" srcId="{A0D5C2CB-70D1-4A66-B596-3DC3A9CDC95F}" destId="{EA8B67C9-A4A5-4882-B75D-8BA5891CDEB8}" srcOrd="11" destOrd="0" presId="urn:microsoft.com/office/officeart/2005/8/layout/vList2"/>
    <dgm:cxn modelId="{C1BBFB16-ED30-4323-ADBA-4FC51E77C089}" type="presParOf" srcId="{A0D5C2CB-70D1-4A66-B596-3DC3A9CDC95F}" destId="{CA86F443-D77A-4D3C-9B65-CC59CC61590D}" srcOrd="12" destOrd="0" presId="urn:microsoft.com/office/officeart/2005/8/layout/vList2"/>
    <dgm:cxn modelId="{B123E3C4-33B0-43A6-91AF-03A7AA7A6CE2}" type="presParOf" srcId="{A0D5C2CB-70D1-4A66-B596-3DC3A9CDC95F}" destId="{E2F75BCC-67F4-4358-882B-0D23F3C178B3}" srcOrd="13" destOrd="0" presId="urn:microsoft.com/office/officeart/2005/8/layout/vList2"/>
    <dgm:cxn modelId="{A4031C92-0309-44EB-A398-62A424A6EE8D}" type="presParOf" srcId="{A0D5C2CB-70D1-4A66-B596-3DC3A9CDC95F}" destId="{C3A34802-8897-4EF9-AA68-7CEDEA001B18}" srcOrd="14" destOrd="0" presId="urn:microsoft.com/office/officeart/2005/8/layout/vList2"/>
    <dgm:cxn modelId="{E43E4536-F97B-4A8D-AEB8-45B3BCBE8F5F}" type="presParOf" srcId="{A0D5C2CB-70D1-4A66-B596-3DC3A9CDC95F}" destId="{F2D0D5C6-DBAA-4209-A087-019A2E49904D}" srcOrd="15" destOrd="0" presId="urn:microsoft.com/office/officeart/2005/8/layout/vList2"/>
    <dgm:cxn modelId="{25FFCA28-D1F3-4A12-AAE5-005905331608}" type="presParOf" srcId="{A0D5C2CB-70D1-4A66-B596-3DC3A9CDC95F}" destId="{8A937005-39B8-4D66-BECC-AB2D5FA1DEB5}" srcOrd="16" destOrd="0" presId="urn:microsoft.com/office/officeart/2005/8/layout/vList2"/>
    <dgm:cxn modelId="{5B4ED0C1-DB40-40AF-85BC-5E6009A77A40}" type="presParOf" srcId="{A0D5C2CB-70D1-4A66-B596-3DC3A9CDC95F}" destId="{16B483D2-00C2-48E9-A670-83D8F838B6F4}" srcOrd="17" destOrd="0" presId="urn:microsoft.com/office/officeart/2005/8/layout/vList2"/>
    <dgm:cxn modelId="{22743EF1-B809-42E2-80C1-E1860E7E4A9D}" type="presParOf" srcId="{A0D5C2CB-70D1-4A66-B596-3DC3A9CDC95F}" destId="{C2F2B438-E1E2-4D07-A19D-001A24254D1E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2F844F-CF88-47E5-844A-13A8491026BB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05A5C198-C9D1-497D-9E98-11C94CDB868C}">
      <dgm:prSet custT="1"/>
      <dgm:spPr/>
      <dgm:t>
        <a:bodyPr/>
        <a:lstStyle/>
        <a:p>
          <a:pPr rtl="0"/>
          <a:r>
            <a:rPr lang="zh-TW" altLang="en-US" sz="1800" b="1" dirty="0" smtClean="0"/>
            <a:t>一、可能來電的客戶或待回覆的清單</a:t>
          </a:r>
          <a:endParaRPr lang="zh-TW" altLang="en-US" sz="1800" b="1" dirty="0"/>
        </a:p>
      </dgm:t>
    </dgm:pt>
    <dgm:pt modelId="{1E78C57B-B430-4580-9119-1B665F65D1B7}" type="parTrans" cxnId="{BAD53BE1-7D54-4BF8-805E-E52DA37CBBAB}">
      <dgm:prSet/>
      <dgm:spPr/>
      <dgm:t>
        <a:bodyPr/>
        <a:lstStyle/>
        <a:p>
          <a:endParaRPr lang="zh-TW" altLang="en-US"/>
        </a:p>
      </dgm:t>
    </dgm:pt>
    <dgm:pt modelId="{FF13DC20-E112-4502-B788-4B0DD09D6F91}" type="sibTrans" cxnId="{BAD53BE1-7D54-4BF8-805E-E52DA37CBBAB}">
      <dgm:prSet/>
      <dgm:spPr/>
      <dgm:t>
        <a:bodyPr/>
        <a:lstStyle/>
        <a:p>
          <a:endParaRPr lang="zh-TW" altLang="en-US"/>
        </a:p>
      </dgm:t>
    </dgm:pt>
    <dgm:pt modelId="{05566E3D-6000-463D-A7AD-D6F042E6D567}">
      <dgm:prSet custT="1"/>
      <dgm:spPr/>
      <dgm:t>
        <a:bodyPr/>
        <a:lstStyle/>
        <a:p>
          <a:pPr rtl="0"/>
          <a:r>
            <a:rPr lang="zh-TW" altLang="en-US" sz="1800" b="1" smtClean="0"/>
            <a:t>二、通話前</a:t>
          </a:r>
          <a:endParaRPr lang="zh-TW" altLang="en-US" sz="1800" b="1"/>
        </a:p>
      </dgm:t>
    </dgm:pt>
    <dgm:pt modelId="{F8981796-18AB-49E4-8247-3FF4AF6B01F9}" type="parTrans" cxnId="{5219B21F-0010-4481-8E8D-89AD7D5EBCC5}">
      <dgm:prSet/>
      <dgm:spPr/>
      <dgm:t>
        <a:bodyPr/>
        <a:lstStyle/>
        <a:p>
          <a:endParaRPr lang="zh-TW" altLang="en-US"/>
        </a:p>
      </dgm:t>
    </dgm:pt>
    <dgm:pt modelId="{D7FEF78A-898A-4CC8-8AA6-6A6531FB45F0}" type="sibTrans" cxnId="{5219B21F-0010-4481-8E8D-89AD7D5EBCC5}">
      <dgm:prSet/>
      <dgm:spPr/>
      <dgm:t>
        <a:bodyPr/>
        <a:lstStyle/>
        <a:p>
          <a:endParaRPr lang="zh-TW" altLang="en-US"/>
        </a:p>
      </dgm:t>
    </dgm:pt>
    <dgm:pt modelId="{A668D5ED-E152-4B8A-906E-096126BEC129}">
      <dgm:prSet custT="1"/>
      <dgm:spPr/>
      <dgm:t>
        <a:bodyPr/>
        <a:lstStyle/>
        <a:p>
          <a:pPr rtl="0"/>
          <a:r>
            <a:rPr lang="zh-TW" altLang="en-US" sz="1800" b="1" smtClean="0"/>
            <a:t>三、檢視客戶</a:t>
          </a:r>
          <a:endParaRPr lang="zh-TW" altLang="en-US" sz="1800" b="1"/>
        </a:p>
      </dgm:t>
    </dgm:pt>
    <dgm:pt modelId="{7333F0EF-45EE-4220-8EAA-B7A44D82E0ED}" type="parTrans" cxnId="{9E6FC2E4-4B99-439B-8828-FD16399A7A3F}">
      <dgm:prSet/>
      <dgm:spPr/>
      <dgm:t>
        <a:bodyPr/>
        <a:lstStyle/>
        <a:p>
          <a:endParaRPr lang="zh-TW" altLang="en-US"/>
        </a:p>
      </dgm:t>
    </dgm:pt>
    <dgm:pt modelId="{6880A28A-38FA-4D17-AC2D-A081F371257D}" type="sibTrans" cxnId="{9E6FC2E4-4B99-439B-8828-FD16399A7A3F}">
      <dgm:prSet/>
      <dgm:spPr/>
      <dgm:t>
        <a:bodyPr/>
        <a:lstStyle/>
        <a:p>
          <a:endParaRPr lang="zh-TW" altLang="en-US"/>
        </a:p>
      </dgm:t>
    </dgm:pt>
    <dgm:pt modelId="{D3B195E1-24FD-435B-8011-28F29689071A}">
      <dgm:prSet custT="1"/>
      <dgm:spPr/>
      <dgm:t>
        <a:bodyPr/>
        <a:lstStyle/>
        <a:p>
          <a:pPr rtl="0"/>
          <a:r>
            <a:rPr lang="zh-TW" altLang="en-US" sz="1800" b="1" dirty="0" smtClean="0"/>
            <a:t>四、通話結束</a:t>
          </a:r>
          <a:endParaRPr lang="zh-TW" altLang="en-US" sz="1800" b="1" dirty="0"/>
        </a:p>
      </dgm:t>
    </dgm:pt>
    <dgm:pt modelId="{96BDA19E-AC44-43C3-B668-D10753E42537}" type="parTrans" cxnId="{BEAD2033-1E4F-4962-83E8-57E344DE7913}">
      <dgm:prSet/>
      <dgm:spPr/>
      <dgm:t>
        <a:bodyPr/>
        <a:lstStyle/>
        <a:p>
          <a:endParaRPr lang="zh-TW" altLang="en-US"/>
        </a:p>
      </dgm:t>
    </dgm:pt>
    <dgm:pt modelId="{049744D1-F48E-4AB5-8993-7D1B4EFBFEDA}" type="sibTrans" cxnId="{BEAD2033-1E4F-4962-83E8-57E344DE7913}">
      <dgm:prSet/>
      <dgm:spPr/>
      <dgm:t>
        <a:bodyPr/>
        <a:lstStyle/>
        <a:p>
          <a:endParaRPr lang="zh-TW" altLang="en-US"/>
        </a:p>
      </dgm:t>
    </dgm:pt>
    <dgm:pt modelId="{A3FE315D-130F-432A-9430-ECA138D6FADB}">
      <dgm:prSet custT="1"/>
      <dgm:spPr/>
      <dgm:t>
        <a:bodyPr/>
        <a:lstStyle/>
        <a:p>
          <a:pPr rtl="0"/>
          <a:r>
            <a:rPr lang="zh-TW" altLang="en-US" sz="1800" b="1" smtClean="0"/>
            <a:t>五、一天結束前</a:t>
          </a:r>
          <a:endParaRPr lang="zh-TW" altLang="en-US" sz="1800" b="1"/>
        </a:p>
      </dgm:t>
    </dgm:pt>
    <dgm:pt modelId="{7ECAC373-A3B1-4E3A-834E-F3FF02E60033}" type="parTrans" cxnId="{9818E13C-614C-4657-8452-51CD9E4D13F2}">
      <dgm:prSet/>
      <dgm:spPr/>
      <dgm:t>
        <a:bodyPr/>
        <a:lstStyle/>
        <a:p>
          <a:endParaRPr lang="zh-TW" altLang="en-US"/>
        </a:p>
      </dgm:t>
    </dgm:pt>
    <dgm:pt modelId="{53E44B4C-BD4C-4D9D-AC0B-870BEAC90731}" type="sibTrans" cxnId="{9818E13C-614C-4657-8452-51CD9E4D13F2}">
      <dgm:prSet/>
      <dgm:spPr/>
      <dgm:t>
        <a:bodyPr/>
        <a:lstStyle/>
        <a:p>
          <a:endParaRPr lang="zh-TW" altLang="en-US"/>
        </a:p>
      </dgm:t>
    </dgm:pt>
    <dgm:pt modelId="{E6F306EF-9D38-44C5-BDCF-B7196524168C}">
      <dgm:prSet custT="1"/>
      <dgm:spPr/>
      <dgm:t>
        <a:bodyPr/>
        <a:lstStyle/>
        <a:p>
          <a:pPr rtl="0"/>
          <a:r>
            <a:rPr lang="zh-TW" altLang="en-US" sz="1800" b="1" smtClean="0"/>
            <a:t>六、瞭解歷史客戶</a:t>
          </a:r>
          <a:endParaRPr lang="zh-TW" altLang="en-US" sz="1800" b="1"/>
        </a:p>
      </dgm:t>
    </dgm:pt>
    <dgm:pt modelId="{C026C117-B9F1-4336-B12A-E3EBD57BCDC1}" type="parTrans" cxnId="{9C99E71C-6F30-405F-AAF7-C250EA5C34BD}">
      <dgm:prSet/>
      <dgm:spPr/>
      <dgm:t>
        <a:bodyPr/>
        <a:lstStyle/>
        <a:p>
          <a:endParaRPr lang="zh-TW" altLang="en-US"/>
        </a:p>
      </dgm:t>
    </dgm:pt>
    <dgm:pt modelId="{96051772-732C-42C5-B06B-047C00A7EDEC}" type="sibTrans" cxnId="{9C99E71C-6F30-405F-AAF7-C250EA5C34BD}">
      <dgm:prSet/>
      <dgm:spPr/>
      <dgm:t>
        <a:bodyPr/>
        <a:lstStyle/>
        <a:p>
          <a:endParaRPr lang="zh-TW" altLang="en-US"/>
        </a:p>
      </dgm:t>
    </dgm:pt>
    <dgm:pt modelId="{F7A18B37-C977-4CD1-97BB-62383A0FED4F}">
      <dgm:prSet custT="1"/>
      <dgm:spPr/>
      <dgm:t>
        <a:bodyPr/>
        <a:lstStyle/>
        <a:p>
          <a:pPr rtl="0"/>
          <a:r>
            <a:rPr lang="zh-TW" altLang="en-US" sz="1800" b="1" smtClean="0"/>
            <a:t>七、瞭解飯店的產品與活動內容</a:t>
          </a:r>
          <a:endParaRPr lang="zh-TW" altLang="en-US" sz="1800" b="1"/>
        </a:p>
      </dgm:t>
    </dgm:pt>
    <dgm:pt modelId="{19AD7DB1-7C29-4A67-8E73-945FA221F39B}" type="parTrans" cxnId="{ABF9454C-98B2-4701-B7DB-5FD9C96C4B01}">
      <dgm:prSet/>
      <dgm:spPr/>
      <dgm:t>
        <a:bodyPr/>
        <a:lstStyle/>
        <a:p>
          <a:endParaRPr lang="zh-TW" altLang="en-US"/>
        </a:p>
      </dgm:t>
    </dgm:pt>
    <dgm:pt modelId="{210BD89E-68D8-4F89-B1FF-AE92012BF2EA}" type="sibTrans" cxnId="{ABF9454C-98B2-4701-B7DB-5FD9C96C4B01}">
      <dgm:prSet/>
      <dgm:spPr/>
      <dgm:t>
        <a:bodyPr/>
        <a:lstStyle/>
        <a:p>
          <a:endParaRPr lang="zh-TW" altLang="en-US"/>
        </a:p>
      </dgm:t>
    </dgm:pt>
    <dgm:pt modelId="{44741BA5-38C6-4568-935B-32D7AA19299E}">
      <dgm:prSet custT="1"/>
      <dgm:spPr/>
      <dgm:t>
        <a:bodyPr/>
        <a:lstStyle/>
        <a:p>
          <a:pPr rtl="0"/>
          <a:r>
            <a:rPr lang="zh-TW" altLang="en-US" sz="1800" b="1" smtClean="0"/>
            <a:t>八、最常犯的錯誤</a:t>
          </a:r>
          <a:endParaRPr lang="zh-TW" altLang="en-US" sz="1800" b="1"/>
        </a:p>
      </dgm:t>
    </dgm:pt>
    <dgm:pt modelId="{BA662C50-E0C7-4742-9836-061355140D7F}" type="parTrans" cxnId="{DD496A50-BE22-4C16-B09E-CC0145A5E5E7}">
      <dgm:prSet/>
      <dgm:spPr/>
      <dgm:t>
        <a:bodyPr/>
        <a:lstStyle/>
        <a:p>
          <a:endParaRPr lang="zh-TW" altLang="en-US"/>
        </a:p>
      </dgm:t>
    </dgm:pt>
    <dgm:pt modelId="{C9A84311-3FCE-47A4-A6C5-A687B688930B}" type="sibTrans" cxnId="{DD496A50-BE22-4C16-B09E-CC0145A5E5E7}">
      <dgm:prSet/>
      <dgm:spPr/>
      <dgm:t>
        <a:bodyPr/>
        <a:lstStyle/>
        <a:p>
          <a:endParaRPr lang="zh-TW" altLang="en-US"/>
        </a:p>
      </dgm:t>
    </dgm:pt>
    <dgm:pt modelId="{02D55FE8-FEAB-481C-B423-B16B675B6859}">
      <dgm:prSet custT="1"/>
      <dgm:spPr/>
      <dgm:t>
        <a:bodyPr/>
        <a:lstStyle/>
        <a:p>
          <a:pPr rtl="0"/>
          <a:r>
            <a:rPr lang="zh-TW" altLang="en-US" sz="1800" b="1" smtClean="0"/>
            <a:t>九、打電話時應注意事項</a:t>
          </a:r>
          <a:endParaRPr lang="zh-TW" altLang="en-US" sz="1800" b="1"/>
        </a:p>
      </dgm:t>
    </dgm:pt>
    <dgm:pt modelId="{DF56DE2F-B196-4566-B3B7-6533F347FBCE}" type="parTrans" cxnId="{C6F59BB5-D7AC-43A9-8D5C-AEB84CA580BB}">
      <dgm:prSet/>
      <dgm:spPr/>
      <dgm:t>
        <a:bodyPr/>
        <a:lstStyle/>
        <a:p>
          <a:endParaRPr lang="zh-TW" altLang="en-US"/>
        </a:p>
      </dgm:t>
    </dgm:pt>
    <dgm:pt modelId="{A784CF26-F429-4D26-B9E8-28C330348CFF}" type="sibTrans" cxnId="{C6F59BB5-D7AC-43A9-8D5C-AEB84CA580BB}">
      <dgm:prSet/>
      <dgm:spPr/>
      <dgm:t>
        <a:bodyPr/>
        <a:lstStyle/>
        <a:p>
          <a:endParaRPr lang="zh-TW" altLang="en-US"/>
        </a:p>
      </dgm:t>
    </dgm:pt>
    <dgm:pt modelId="{824D1A52-E1FA-4C25-ACC6-16D1D2C59724}" type="pres">
      <dgm:prSet presAssocID="{852F844F-CF88-47E5-844A-13A8491026BB}" presName="linear" presStyleCnt="0">
        <dgm:presLayoutVars>
          <dgm:dir/>
          <dgm:resizeHandles val="exact"/>
        </dgm:presLayoutVars>
      </dgm:prSet>
      <dgm:spPr/>
    </dgm:pt>
    <dgm:pt modelId="{05A180D1-BF18-4FA1-AB94-35CC3F43525A}" type="pres">
      <dgm:prSet presAssocID="{05A5C198-C9D1-497D-9E98-11C94CDB868C}" presName="comp" presStyleCnt="0"/>
      <dgm:spPr/>
    </dgm:pt>
    <dgm:pt modelId="{3EF7DB96-2D33-4261-B417-9C5B26A5760B}" type="pres">
      <dgm:prSet presAssocID="{05A5C198-C9D1-497D-9E98-11C94CDB868C}" presName="box" presStyleLbl="node1" presStyleIdx="0" presStyleCnt="9"/>
      <dgm:spPr/>
      <dgm:t>
        <a:bodyPr/>
        <a:lstStyle/>
        <a:p>
          <a:endParaRPr lang="zh-TW" altLang="en-US"/>
        </a:p>
      </dgm:t>
    </dgm:pt>
    <dgm:pt modelId="{5373CBD3-7FAB-4748-A014-7174E960291A}" type="pres">
      <dgm:prSet presAssocID="{05A5C198-C9D1-497D-9E98-11C94CDB868C}" presName="img" presStyleLbl="fgImgPlace1" presStyleIdx="0" presStyleCnt="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B1246320-7A65-45C6-8E68-01185CC163AE}" type="pres">
      <dgm:prSet presAssocID="{05A5C198-C9D1-497D-9E98-11C94CDB868C}" presName="text" presStyleLbl="node1" presStyleIdx="0" presStyleCnt="9">
        <dgm:presLayoutVars>
          <dgm:bulletEnabled val="1"/>
        </dgm:presLayoutVars>
      </dgm:prSet>
      <dgm:spPr/>
    </dgm:pt>
    <dgm:pt modelId="{23ED3321-B87A-44B0-9D48-2BA582BA6B20}" type="pres">
      <dgm:prSet presAssocID="{FF13DC20-E112-4502-B788-4B0DD09D6F91}" presName="spacer" presStyleCnt="0"/>
      <dgm:spPr/>
    </dgm:pt>
    <dgm:pt modelId="{994C2A2C-4C1D-4F7D-920B-EBDBC31175DA}" type="pres">
      <dgm:prSet presAssocID="{05566E3D-6000-463D-A7AD-D6F042E6D567}" presName="comp" presStyleCnt="0"/>
      <dgm:spPr/>
    </dgm:pt>
    <dgm:pt modelId="{C9FFBDE4-871D-4DA9-BE69-44DB904EC9BA}" type="pres">
      <dgm:prSet presAssocID="{05566E3D-6000-463D-A7AD-D6F042E6D567}" presName="box" presStyleLbl="node1" presStyleIdx="1" presStyleCnt="9"/>
      <dgm:spPr/>
      <dgm:t>
        <a:bodyPr/>
        <a:lstStyle/>
        <a:p>
          <a:endParaRPr lang="zh-TW" altLang="en-US"/>
        </a:p>
      </dgm:t>
    </dgm:pt>
    <dgm:pt modelId="{7C7BB2DF-7B20-4FA8-9C4E-FE965C021425}" type="pres">
      <dgm:prSet presAssocID="{05566E3D-6000-463D-A7AD-D6F042E6D567}" presName="img" presStyleLbl="fgImgPlace1" presStyleIdx="1" presStyleCnt="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3008437-0725-4153-83E9-893DAE116652}" type="pres">
      <dgm:prSet presAssocID="{05566E3D-6000-463D-A7AD-D6F042E6D567}" presName="text" presStyleLbl="node1" presStyleIdx="1" presStyleCnt="9">
        <dgm:presLayoutVars>
          <dgm:bulletEnabled val="1"/>
        </dgm:presLayoutVars>
      </dgm:prSet>
      <dgm:spPr/>
    </dgm:pt>
    <dgm:pt modelId="{227AC967-90C3-4AF0-923C-AEFF8D21ADC2}" type="pres">
      <dgm:prSet presAssocID="{D7FEF78A-898A-4CC8-8AA6-6A6531FB45F0}" presName="spacer" presStyleCnt="0"/>
      <dgm:spPr/>
    </dgm:pt>
    <dgm:pt modelId="{77796F1A-7886-467A-A94A-981658FEB9BD}" type="pres">
      <dgm:prSet presAssocID="{A668D5ED-E152-4B8A-906E-096126BEC129}" presName="comp" presStyleCnt="0"/>
      <dgm:spPr/>
    </dgm:pt>
    <dgm:pt modelId="{2A03E468-EB4A-4720-AE90-F8AF5F6BEA26}" type="pres">
      <dgm:prSet presAssocID="{A668D5ED-E152-4B8A-906E-096126BEC129}" presName="box" presStyleLbl="node1" presStyleIdx="2" presStyleCnt="9"/>
      <dgm:spPr/>
      <dgm:t>
        <a:bodyPr/>
        <a:lstStyle/>
        <a:p>
          <a:endParaRPr lang="zh-TW" altLang="en-US"/>
        </a:p>
      </dgm:t>
    </dgm:pt>
    <dgm:pt modelId="{3FAA9131-0131-4C1F-994A-9DE0915D618C}" type="pres">
      <dgm:prSet presAssocID="{A668D5ED-E152-4B8A-906E-096126BEC129}" presName="img" presStyleLbl="fgImgPlace1" presStyleIdx="2" presStyleCnt="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A73F440-6FF7-43AE-9E73-EEF4E8822BD1}" type="pres">
      <dgm:prSet presAssocID="{A668D5ED-E152-4B8A-906E-096126BEC129}" presName="text" presStyleLbl="node1" presStyleIdx="2" presStyleCnt="9">
        <dgm:presLayoutVars>
          <dgm:bulletEnabled val="1"/>
        </dgm:presLayoutVars>
      </dgm:prSet>
      <dgm:spPr/>
    </dgm:pt>
    <dgm:pt modelId="{B59077FB-9567-4F56-9110-373E6C7D59CA}" type="pres">
      <dgm:prSet presAssocID="{6880A28A-38FA-4D17-AC2D-A081F371257D}" presName="spacer" presStyleCnt="0"/>
      <dgm:spPr/>
    </dgm:pt>
    <dgm:pt modelId="{0001F4EE-4116-4C0C-A5F4-D7A643C346B9}" type="pres">
      <dgm:prSet presAssocID="{D3B195E1-24FD-435B-8011-28F29689071A}" presName="comp" presStyleCnt="0"/>
      <dgm:spPr/>
    </dgm:pt>
    <dgm:pt modelId="{4BA3C60C-E7BE-477E-9E73-DE5D5132F263}" type="pres">
      <dgm:prSet presAssocID="{D3B195E1-24FD-435B-8011-28F29689071A}" presName="box" presStyleLbl="node1" presStyleIdx="3" presStyleCnt="9"/>
      <dgm:spPr/>
      <dgm:t>
        <a:bodyPr/>
        <a:lstStyle/>
        <a:p>
          <a:endParaRPr lang="zh-TW" altLang="en-US"/>
        </a:p>
      </dgm:t>
    </dgm:pt>
    <dgm:pt modelId="{9BA8E199-E796-4EE7-AA07-B01C1D3AE160}" type="pres">
      <dgm:prSet presAssocID="{D3B195E1-24FD-435B-8011-28F29689071A}" presName="img" presStyleLbl="fgImgPlace1" presStyleIdx="3" presStyleCnt="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B1E2387-8F81-4430-9363-ECDEE79C48E2}" type="pres">
      <dgm:prSet presAssocID="{D3B195E1-24FD-435B-8011-28F29689071A}" presName="text" presStyleLbl="node1" presStyleIdx="3" presStyleCnt="9">
        <dgm:presLayoutVars>
          <dgm:bulletEnabled val="1"/>
        </dgm:presLayoutVars>
      </dgm:prSet>
      <dgm:spPr/>
    </dgm:pt>
    <dgm:pt modelId="{D46E41E2-A524-4B93-826B-0FEA21E18EA7}" type="pres">
      <dgm:prSet presAssocID="{049744D1-F48E-4AB5-8993-7D1B4EFBFEDA}" presName="spacer" presStyleCnt="0"/>
      <dgm:spPr/>
    </dgm:pt>
    <dgm:pt modelId="{955B5186-1005-4262-9EB4-AA8A99DF7E05}" type="pres">
      <dgm:prSet presAssocID="{A3FE315D-130F-432A-9430-ECA138D6FADB}" presName="comp" presStyleCnt="0"/>
      <dgm:spPr/>
    </dgm:pt>
    <dgm:pt modelId="{F3F8B8E4-2F89-4DBC-8716-868115BBBE30}" type="pres">
      <dgm:prSet presAssocID="{A3FE315D-130F-432A-9430-ECA138D6FADB}" presName="box" presStyleLbl="node1" presStyleIdx="4" presStyleCnt="9"/>
      <dgm:spPr/>
      <dgm:t>
        <a:bodyPr/>
        <a:lstStyle/>
        <a:p>
          <a:endParaRPr lang="zh-TW" altLang="en-US"/>
        </a:p>
      </dgm:t>
    </dgm:pt>
    <dgm:pt modelId="{8A5C801E-CAAB-49E5-96EF-5A32C8E833F3}" type="pres">
      <dgm:prSet presAssocID="{A3FE315D-130F-432A-9430-ECA138D6FADB}" presName="img" presStyleLbl="fgImgPlace1" presStyleIdx="4" presStyleCnt="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FB8D970-811D-4A46-BA6C-341F5D9871F8}" type="pres">
      <dgm:prSet presAssocID="{A3FE315D-130F-432A-9430-ECA138D6FADB}" presName="text" presStyleLbl="node1" presStyleIdx="4" presStyleCnt="9">
        <dgm:presLayoutVars>
          <dgm:bulletEnabled val="1"/>
        </dgm:presLayoutVars>
      </dgm:prSet>
      <dgm:spPr/>
    </dgm:pt>
    <dgm:pt modelId="{0F539779-58AC-47E6-8FD6-99F7B456B7F0}" type="pres">
      <dgm:prSet presAssocID="{53E44B4C-BD4C-4D9D-AC0B-870BEAC90731}" presName="spacer" presStyleCnt="0"/>
      <dgm:spPr/>
    </dgm:pt>
    <dgm:pt modelId="{FBAA5D3A-4F1D-4ED8-ADD8-A5F98BB23AFF}" type="pres">
      <dgm:prSet presAssocID="{E6F306EF-9D38-44C5-BDCF-B7196524168C}" presName="comp" presStyleCnt="0"/>
      <dgm:spPr/>
    </dgm:pt>
    <dgm:pt modelId="{A4F44BB3-BDB9-4BB5-8997-DCAEEFAAF12E}" type="pres">
      <dgm:prSet presAssocID="{E6F306EF-9D38-44C5-BDCF-B7196524168C}" presName="box" presStyleLbl="node1" presStyleIdx="5" presStyleCnt="9"/>
      <dgm:spPr/>
      <dgm:t>
        <a:bodyPr/>
        <a:lstStyle/>
        <a:p>
          <a:endParaRPr lang="zh-TW" altLang="en-US"/>
        </a:p>
      </dgm:t>
    </dgm:pt>
    <dgm:pt modelId="{9E06C88B-0C31-4FE2-B7F9-1C5112AD2807}" type="pres">
      <dgm:prSet presAssocID="{E6F306EF-9D38-44C5-BDCF-B7196524168C}" presName="img" presStyleLbl="fgImgPlace1" presStyleIdx="5" presStyleCnt="9"/>
      <dgm:spPr>
        <a:blipFill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9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</dgm:pt>
    <dgm:pt modelId="{374EDE5C-563D-40FE-85E0-1128A8ECC175}" type="pres">
      <dgm:prSet presAssocID="{E6F306EF-9D38-44C5-BDCF-B7196524168C}" presName="text" presStyleLbl="node1" presStyleIdx="5" presStyleCnt="9">
        <dgm:presLayoutVars>
          <dgm:bulletEnabled val="1"/>
        </dgm:presLayoutVars>
      </dgm:prSet>
      <dgm:spPr/>
    </dgm:pt>
    <dgm:pt modelId="{7D4229CA-16D8-490F-84A3-CB81F9A73983}" type="pres">
      <dgm:prSet presAssocID="{96051772-732C-42C5-B06B-047C00A7EDEC}" presName="spacer" presStyleCnt="0"/>
      <dgm:spPr/>
    </dgm:pt>
    <dgm:pt modelId="{980CC00B-EF67-428D-BD68-7B8E142485F3}" type="pres">
      <dgm:prSet presAssocID="{F7A18B37-C977-4CD1-97BB-62383A0FED4F}" presName="comp" presStyleCnt="0"/>
      <dgm:spPr/>
    </dgm:pt>
    <dgm:pt modelId="{9FE77A8F-D999-48E6-B46A-DF428D6A8FA6}" type="pres">
      <dgm:prSet presAssocID="{F7A18B37-C977-4CD1-97BB-62383A0FED4F}" presName="box" presStyleLbl="node1" presStyleIdx="6" presStyleCnt="9"/>
      <dgm:spPr/>
      <dgm:t>
        <a:bodyPr/>
        <a:lstStyle/>
        <a:p>
          <a:endParaRPr lang="zh-TW" altLang="en-US"/>
        </a:p>
      </dgm:t>
    </dgm:pt>
    <dgm:pt modelId="{426AB7F5-415F-471A-A72B-2AD4B2EFD325}" type="pres">
      <dgm:prSet presAssocID="{F7A18B37-C977-4CD1-97BB-62383A0FED4F}" presName="img" presStyleLbl="fgImgPlace1" presStyleIdx="6" presStyleCnt="9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  <dgm:t>
        <a:bodyPr/>
        <a:lstStyle/>
        <a:p>
          <a:endParaRPr lang="zh-TW" altLang="en-US"/>
        </a:p>
      </dgm:t>
    </dgm:pt>
    <dgm:pt modelId="{832BB192-313B-42E0-8460-D3C47D7BBE11}" type="pres">
      <dgm:prSet presAssocID="{F7A18B37-C977-4CD1-97BB-62383A0FED4F}" presName="text" presStyleLbl="node1" presStyleIdx="6" presStyleCnt="9">
        <dgm:presLayoutVars>
          <dgm:bulletEnabled val="1"/>
        </dgm:presLayoutVars>
      </dgm:prSet>
      <dgm:spPr/>
    </dgm:pt>
    <dgm:pt modelId="{8BEA5240-1F03-46C1-AB5B-57D998C3C0E5}" type="pres">
      <dgm:prSet presAssocID="{210BD89E-68D8-4F89-B1FF-AE92012BF2EA}" presName="spacer" presStyleCnt="0"/>
      <dgm:spPr/>
    </dgm:pt>
    <dgm:pt modelId="{DC585EDF-A288-494F-A3DE-3DA10E4FFD0F}" type="pres">
      <dgm:prSet presAssocID="{44741BA5-38C6-4568-935B-32D7AA19299E}" presName="comp" presStyleCnt="0"/>
      <dgm:spPr/>
    </dgm:pt>
    <dgm:pt modelId="{07D911AA-524E-4C91-BD7E-151FCE1F8FBD}" type="pres">
      <dgm:prSet presAssocID="{44741BA5-38C6-4568-935B-32D7AA19299E}" presName="box" presStyleLbl="node1" presStyleIdx="7" presStyleCnt="9"/>
      <dgm:spPr/>
      <dgm:t>
        <a:bodyPr/>
        <a:lstStyle/>
        <a:p>
          <a:endParaRPr lang="zh-TW" altLang="en-US"/>
        </a:p>
      </dgm:t>
    </dgm:pt>
    <dgm:pt modelId="{4F2185DB-4639-42B3-B41B-BEDD0102F3F5}" type="pres">
      <dgm:prSet presAssocID="{44741BA5-38C6-4568-935B-32D7AA19299E}" presName="img" presStyleLbl="fgImgPlace1" presStyleIdx="7" presStyleCnt="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6571E8F-9117-4E38-B415-002B29A46384}" type="pres">
      <dgm:prSet presAssocID="{44741BA5-38C6-4568-935B-32D7AA19299E}" presName="text" presStyleLbl="node1" presStyleIdx="7" presStyleCnt="9">
        <dgm:presLayoutVars>
          <dgm:bulletEnabled val="1"/>
        </dgm:presLayoutVars>
      </dgm:prSet>
      <dgm:spPr/>
    </dgm:pt>
    <dgm:pt modelId="{E0D864F7-2DFC-481E-B635-9FB45D3CB360}" type="pres">
      <dgm:prSet presAssocID="{C9A84311-3FCE-47A4-A6C5-A687B688930B}" presName="spacer" presStyleCnt="0"/>
      <dgm:spPr/>
    </dgm:pt>
    <dgm:pt modelId="{23A70271-7C4C-4444-AE4B-37EA65436267}" type="pres">
      <dgm:prSet presAssocID="{02D55FE8-FEAB-481C-B423-B16B675B6859}" presName="comp" presStyleCnt="0"/>
      <dgm:spPr/>
    </dgm:pt>
    <dgm:pt modelId="{7DDDEC4D-6560-46C0-9814-64A8399434B2}" type="pres">
      <dgm:prSet presAssocID="{02D55FE8-FEAB-481C-B423-B16B675B6859}" presName="box" presStyleLbl="node1" presStyleIdx="8" presStyleCnt="9"/>
      <dgm:spPr/>
      <dgm:t>
        <a:bodyPr/>
        <a:lstStyle/>
        <a:p>
          <a:endParaRPr lang="zh-TW" altLang="en-US"/>
        </a:p>
      </dgm:t>
    </dgm:pt>
    <dgm:pt modelId="{BB3A7468-0C80-4C98-ACF9-2BD031EF41AF}" type="pres">
      <dgm:prSet presAssocID="{02D55FE8-FEAB-481C-B423-B16B675B6859}" presName="img" presStyleLbl="fgImgPlace1" presStyleIdx="8" presStyleCnt="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F0D5931-0CBC-481B-B580-C008A3EA4783}" type="pres">
      <dgm:prSet presAssocID="{02D55FE8-FEAB-481C-B423-B16B675B6859}" presName="text" presStyleLbl="node1" presStyleIdx="8" presStyleCnt="9">
        <dgm:presLayoutVars>
          <dgm:bulletEnabled val="1"/>
        </dgm:presLayoutVars>
      </dgm:prSet>
      <dgm:spPr/>
    </dgm:pt>
  </dgm:ptLst>
  <dgm:cxnLst>
    <dgm:cxn modelId="{073240E9-F7C9-43A2-B7AF-1A7B7E7DCDBB}" type="presOf" srcId="{05566E3D-6000-463D-A7AD-D6F042E6D567}" destId="{C9FFBDE4-871D-4DA9-BE69-44DB904EC9BA}" srcOrd="0" destOrd="0" presId="urn:microsoft.com/office/officeart/2005/8/layout/vList4"/>
    <dgm:cxn modelId="{5219B21F-0010-4481-8E8D-89AD7D5EBCC5}" srcId="{852F844F-CF88-47E5-844A-13A8491026BB}" destId="{05566E3D-6000-463D-A7AD-D6F042E6D567}" srcOrd="1" destOrd="0" parTransId="{F8981796-18AB-49E4-8247-3FF4AF6B01F9}" sibTransId="{D7FEF78A-898A-4CC8-8AA6-6A6531FB45F0}"/>
    <dgm:cxn modelId="{BAD53BE1-7D54-4BF8-805E-E52DA37CBBAB}" srcId="{852F844F-CF88-47E5-844A-13A8491026BB}" destId="{05A5C198-C9D1-497D-9E98-11C94CDB868C}" srcOrd="0" destOrd="0" parTransId="{1E78C57B-B430-4580-9119-1B665F65D1B7}" sibTransId="{FF13DC20-E112-4502-B788-4B0DD09D6F91}"/>
    <dgm:cxn modelId="{E1F760C0-420F-48D1-A8E9-7702C7E8C04F}" type="presOf" srcId="{D3B195E1-24FD-435B-8011-28F29689071A}" destId="{4BA3C60C-E7BE-477E-9E73-DE5D5132F263}" srcOrd="0" destOrd="0" presId="urn:microsoft.com/office/officeart/2005/8/layout/vList4"/>
    <dgm:cxn modelId="{143988F1-07C0-4673-94ED-73F2528D9AC9}" type="presOf" srcId="{E6F306EF-9D38-44C5-BDCF-B7196524168C}" destId="{A4F44BB3-BDB9-4BB5-8997-DCAEEFAAF12E}" srcOrd="0" destOrd="0" presId="urn:microsoft.com/office/officeart/2005/8/layout/vList4"/>
    <dgm:cxn modelId="{7D39A534-EE1B-4081-B323-F8070F580345}" type="presOf" srcId="{852F844F-CF88-47E5-844A-13A8491026BB}" destId="{824D1A52-E1FA-4C25-ACC6-16D1D2C59724}" srcOrd="0" destOrd="0" presId="urn:microsoft.com/office/officeart/2005/8/layout/vList4"/>
    <dgm:cxn modelId="{9818E13C-614C-4657-8452-51CD9E4D13F2}" srcId="{852F844F-CF88-47E5-844A-13A8491026BB}" destId="{A3FE315D-130F-432A-9430-ECA138D6FADB}" srcOrd="4" destOrd="0" parTransId="{7ECAC373-A3B1-4E3A-834E-F3FF02E60033}" sibTransId="{53E44B4C-BD4C-4D9D-AC0B-870BEAC90731}"/>
    <dgm:cxn modelId="{76990217-28A9-49A6-9B9C-DABA63B98252}" type="presOf" srcId="{A3FE315D-130F-432A-9430-ECA138D6FADB}" destId="{F3F8B8E4-2F89-4DBC-8716-868115BBBE30}" srcOrd="0" destOrd="0" presId="urn:microsoft.com/office/officeart/2005/8/layout/vList4"/>
    <dgm:cxn modelId="{F5A68F1D-78EB-4FDA-AE4C-62C58B4C7322}" type="presOf" srcId="{A3FE315D-130F-432A-9430-ECA138D6FADB}" destId="{EFB8D970-811D-4A46-BA6C-341F5D9871F8}" srcOrd="1" destOrd="0" presId="urn:microsoft.com/office/officeart/2005/8/layout/vList4"/>
    <dgm:cxn modelId="{BEAD2033-1E4F-4962-83E8-57E344DE7913}" srcId="{852F844F-CF88-47E5-844A-13A8491026BB}" destId="{D3B195E1-24FD-435B-8011-28F29689071A}" srcOrd="3" destOrd="0" parTransId="{96BDA19E-AC44-43C3-B668-D10753E42537}" sibTransId="{049744D1-F48E-4AB5-8993-7D1B4EFBFEDA}"/>
    <dgm:cxn modelId="{14E3D88D-2110-4CC4-BC98-4E60F6E6DAE3}" type="presOf" srcId="{05A5C198-C9D1-497D-9E98-11C94CDB868C}" destId="{3EF7DB96-2D33-4261-B417-9C5B26A5760B}" srcOrd="0" destOrd="0" presId="urn:microsoft.com/office/officeart/2005/8/layout/vList4"/>
    <dgm:cxn modelId="{014111BC-FE42-4E43-AE87-6EC4A93F4641}" type="presOf" srcId="{02D55FE8-FEAB-481C-B423-B16B675B6859}" destId="{7DDDEC4D-6560-46C0-9814-64A8399434B2}" srcOrd="0" destOrd="0" presId="urn:microsoft.com/office/officeart/2005/8/layout/vList4"/>
    <dgm:cxn modelId="{66B0A557-848D-404D-991F-77D261FE50BA}" type="presOf" srcId="{05566E3D-6000-463D-A7AD-D6F042E6D567}" destId="{83008437-0725-4153-83E9-893DAE116652}" srcOrd="1" destOrd="0" presId="urn:microsoft.com/office/officeart/2005/8/layout/vList4"/>
    <dgm:cxn modelId="{D9D1A233-21A4-464B-AD83-883F9801ACC7}" type="presOf" srcId="{05A5C198-C9D1-497D-9E98-11C94CDB868C}" destId="{B1246320-7A65-45C6-8E68-01185CC163AE}" srcOrd="1" destOrd="0" presId="urn:microsoft.com/office/officeart/2005/8/layout/vList4"/>
    <dgm:cxn modelId="{ABF9454C-98B2-4701-B7DB-5FD9C96C4B01}" srcId="{852F844F-CF88-47E5-844A-13A8491026BB}" destId="{F7A18B37-C977-4CD1-97BB-62383A0FED4F}" srcOrd="6" destOrd="0" parTransId="{19AD7DB1-7C29-4A67-8E73-945FA221F39B}" sibTransId="{210BD89E-68D8-4F89-B1FF-AE92012BF2EA}"/>
    <dgm:cxn modelId="{177AE28D-2791-4065-9A76-271E29FE24CB}" type="presOf" srcId="{D3B195E1-24FD-435B-8011-28F29689071A}" destId="{BB1E2387-8F81-4430-9363-ECDEE79C48E2}" srcOrd="1" destOrd="0" presId="urn:microsoft.com/office/officeart/2005/8/layout/vList4"/>
    <dgm:cxn modelId="{4DFE22B1-AB42-4422-A575-0C807C339D3E}" type="presOf" srcId="{A668D5ED-E152-4B8A-906E-096126BEC129}" destId="{2A03E468-EB4A-4720-AE90-F8AF5F6BEA26}" srcOrd="0" destOrd="0" presId="urn:microsoft.com/office/officeart/2005/8/layout/vList4"/>
    <dgm:cxn modelId="{9E6FC2E4-4B99-439B-8828-FD16399A7A3F}" srcId="{852F844F-CF88-47E5-844A-13A8491026BB}" destId="{A668D5ED-E152-4B8A-906E-096126BEC129}" srcOrd="2" destOrd="0" parTransId="{7333F0EF-45EE-4220-8EAA-B7A44D82E0ED}" sibTransId="{6880A28A-38FA-4D17-AC2D-A081F371257D}"/>
    <dgm:cxn modelId="{CF23AD16-F5D1-4507-BC6F-843B4EA86EC2}" type="presOf" srcId="{A668D5ED-E152-4B8A-906E-096126BEC129}" destId="{2A73F440-6FF7-43AE-9E73-EEF4E8822BD1}" srcOrd="1" destOrd="0" presId="urn:microsoft.com/office/officeart/2005/8/layout/vList4"/>
    <dgm:cxn modelId="{9C99E71C-6F30-405F-AAF7-C250EA5C34BD}" srcId="{852F844F-CF88-47E5-844A-13A8491026BB}" destId="{E6F306EF-9D38-44C5-BDCF-B7196524168C}" srcOrd="5" destOrd="0" parTransId="{C026C117-B9F1-4336-B12A-E3EBD57BCDC1}" sibTransId="{96051772-732C-42C5-B06B-047C00A7EDEC}"/>
    <dgm:cxn modelId="{2C5A4822-0C2E-4913-B9AB-200D3F6687C3}" type="presOf" srcId="{44741BA5-38C6-4568-935B-32D7AA19299E}" destId="{07D911AA-524E-4C91-BD7E-151FCE1F8FBD}" srcOrd="0" destOrd="0" presId="urn:microsoft.com/office/officeart/2005/8/layout/vList4"/>
    <dgm:cxn modelId="{C6F59BB5-D7AC-43A9-8D5C-AEB84CA580BB}" srcId="{852F844F-CF88-47E5-844A-13A8491026BB}" destId="{02D55FE8-FEAB-481C-B423-B16B675B6859}" srcOrd="8" destOrd="0" parTransId="{DF56DE2F-B196-4566-B3B7-6533F347FBCE}" sibTransId="{A784CF26-F429-4D26-B9E8-28C330348CFF}"/>
    <dgm:cxn modelId="{01121E05-BE06-41DE-815F-2E8720C5141F}" type="presOf" srcId="{02D55FE8-FEAB-481C-B423-B16B675B6859}" destId="{9F0D5931-0CBC-481B-B580-C008A3EA4783}" srcOrd="1" destOrd="0" presId="urn:microsoft.com/office/officeart/2005/8/layout/vList4"/>
    <dgm:cxn modelId="{732A7CAC-4504-4CF9-8443-3B46AE601525}" type="presOf" srcId="{44741BA5-38C6-4568-935B-32D7AA19299E}" destId="{66571E8F-9117-4E38-B415-002B29A46384}" srcOrd="1" destOrd="0" presId="urn:microsoft.com/office/officeart/2005/8/layout/vList4"/>
    <dgm:cxn modelId="{C891A5C0-0F45-4B0B-B44B-E904D3FEEA4F}" type="presOf" srcId="{F7A18B37-C977-4CD1-97BB-62383A0FED4F}" destId="{9FE77A8F-D999-48E6-B46A-DF428D6A8FA6}" srcOrd="0" destOrd="0" presId="urn:microsoft.com/office/officeart/2005/8/layout/vList4"/>
    <dgm:cxn modelId="{89C9071E-03E1-4210-9927-EE8B5702F589}" type="presOf" srcId="{E6F306EF-9D38-44C5-BDCF-B7196524168C}" destId="{374EDE5C-563D-40FE-85E0-1128A8ECC175}" srcOrd="1" destOrd="0" presId="urn:microsoft.com/office/officeart/2005/8/layout/vList4"/>
    <dgm:cxn modelId="{76F1D625-FA45-408F-9657-1AFEB42E4791}" type="presOf" srcId="{F7A18B37-C977-4CD1-97BB-62383A0FED4F}" destId="{832BB192-313B-42E0-8460-D3C47D7BBE11}" srcOrd="1" destOrd="0" presId="urn:microsoft.com/office/officeart/2005/8/layout/vList4"/>
    <dgm:cxn modelId="{DD496A50-BE22-4C16-B09E-CC0145A5E5E7}" srcId="{852F844F-CF88-47E5-844A-13A8491026BB}" destId="{44741BA5-38C6-4568-935B-32D7AA19299E}" srcOrd="7" destOrd="0" parTransId="{BA662C50-E0C7-4742-9836-061355140D7F}" sibTransId="{C9A84311-3FCE-47A4-A6C5-A687B688930B}"/>
    <dgm:cxn modelId="{8F1F30E3-3161-4200-938E-FD5FB78230DD}" type="presParOf" srcId="{824D1A52-E1FA-4C25-ACC6-16D1D2C59724}" destId="{05A180D1-BF18-4FA1-AB94-35CC3F43525A}" srcOrd="0" destOrd="0" presId="urn:microsoft.com/office/officeart/2005/8/layout/vList4"/>
    <dgm:cxn modelId="{7FEF0E98-0314-48D8-8706-404EE8926385}" type="presParOf" srcId="{05A180D1-BF18-4FA1-AB94-35CC3F43525A}" destId="{3EF7DB96-2D33-4261-B417-9C5B26A5760B}" srcOrd="0" destOrd="0" presId="urn:microsoft.com/office/officeart/2005/8/layout/vList4"/>
    <dgm:cxn modelId="{DDF4F5F5-8C84-482E-B6F9-FF5CA345A259}" type="presParOf" srcId="{05A180D1-BF18-4FA1-AB94-35CC3F43525A}" destId="{5373CBD3-7FAB-4748-A014-7174E960291A}" srcOrd="1" destOrd="0" presId="urn:microsoft.com/office/officeart/2005/8/layout/vList4"/>
    <dgm:cxn modelId="{E4DF5A56-9AA2-47C5-A066-7D1E27CDD401}" type="presParOf" srcId="{05A180D1-BF18-4FA1-AB94-35CC3F43525A}" destId="{B1246320-7A65-45C6-8E68-01185CC163AE}" srcOrd="2" destOrd="0" presId="urn:microsoft.com/office/officeart/2005/8/layout/vList4"/>
    <dgm:cxn modelId="{AE2F2CCF-AF4C-4F52-9BF4-F45BA05FE2F8}" type="presParOf" srcId="{824D1A52-E1FA-4C25-ACC6-16D1D2C59724}" destId="{23ED3321-B87A-44B0-9D48-2BA582BA6B20}" srcOrd="1" destOrd="0" presId="urn:microsoft.com/office/officeart/2005/8/layout/vList4"/>
    <dgm:cxn modelId="{E7BB5E47-CF9F-4F98-81F0-C08ED7D6A599}" type="presParOf" srcId="{824D1A52-E1FA-4C25-ACC6-16D1D2C59724}" destId="{994C2A2C-4C1D-4F7D-920B-EBDBC31175DA}" srcOrd="2" destOrd="0" presId="urn:microsoft.com/office/officeart/2005/8/layout/vList4"/>
    <dgm:cxn modelId="{9212ED8A-0F63-417E-8407-48D59E404773}" type="presParOf" srcId="{994C2A2C-4C1D-4F7D-920B-EBDBC31175DA}" destId="{C9FFBDE4-871D-4DA9-BE69-44DB904EC9BA}" srcOrd="0" destOrd="0" presId="urn:microsoft.com/office/officeart/2005/8/layout/vList4"/>
    <dgm:cxn modelId="{3B709A3E-F16A-4544-8611-D6E266FEACAA}" type="presParOf" srcId="{994C2A2C-4C1D-4F7D-920B-EBDBC31175DA}" destId="{7C7BB2DF-7B20-4FA8-9C4E-FE965C021425}" srcOrd="1" destOrd="0" presId="urn:microsoft.com/office/officeart/2005/8/layout/vList4"/>
    <dgm:cxn modelId="{3242A2E1-35D2-46EB-AC1F-F968417DDBFA}" type="presParOf" srcId="{994C2A2C-4C1D-4F7D-920B-EBDBC31175DA}" destId="{83008437-0725-4153-83E9-893DAE116652}" srcOrd="2" destOrd="0" presId="urn:microsoft.com/office/officeart/2005/8/layout/vList4"/>
    <dgm:cxn modelId="{785C5718-31E7-4A17-878C-3D75CA3115DE}" type="presParOf" srcId="{824D1A52-E1FA-4C25-ACC6-16D1D2C59724}" destId="{227AC967-90C3-4AF0-923C-AEFF8D21ADC2}" srcOrd="3" destOrd="0" presId="urn:microsoft.com/office/officeart/2005/8/layout/vList4"/>
    <dgm:cxn modelId="{CB82F7E5-3E27-4C00-B045-BCA403EEDB27}" type="presParOf" srcId="{824D1A52-E1FA-4C25-ACC6-16D1D2C59724}" destId="{77796F1A-7886-467A-A94A-981658FEB9BD}" srcOrd="4" destOrd="0" presId="urn:microsoft.com/office/officeart/2005/8/layout/vList4"/>
    <dgm:cxn modelId="{F6F1D7B6-2843-41B6-ACA0-6E6ED73F3201}" type="presParOf" srcId="{77796F1A-7886-467A-A94A-981658FEB9BD}" destId="{2A03E468-EB4A-4720-AE90-F8AF5F6BEA26}" srcOrd="0" destOrd="0" presId="urn:microsoft.com/office/officeart/2005/8/layout/vList4"/>
    <dgm:cxn modelId="{7C6BAF0E-0FBA-401D-BA55-15BCCA1BEEEC}" type="presParOf" srcId="{77796F1A-7886-467A-A94A-981658FEB9BD}" destId="{3FAA9131-0131-4C1F-994A-9DE0915D618C}" srcOrd="1" destOrd="0" presId="urn:microsoft.com/office/officeart/2005/8/layout/vList4"/>
    <dgm:cxn modelId="{143A3659-ACED-4215-A83D-9BE275FD7515}" type="presParOf" srcId="{77796F1A-7886-467A-A94A-981658FEB9BD}" destId="{2A73F440-6FF7-43AE-9E73-EEF4E8822BD1}" srcOrd="2" destOrd="0" presId="urn:microsoft.com/office/officeart/2005/8/layout/vList4"/>
    <dgm:cxn modelId="{6280A375-5F29-4189-A82A-F714E8CC630E}" type="presParOf" srcId="{824D1A52-E1FA-4C25-ACC6-16D1D2C59724}" destId="{B59077FB-9567-4F56-9110-373E6C7D59CA}" srcOrd="5" destOrd="0" presId="urn:microsoft.com/office/officeart/2005/8/layout/vList4"/>
    <dgm:cxn modelId="{6FCEEDF0-6524-4B1B-A2F1-58E91B0818C2}" type="presParOf" srcId="{824D1A52-E1FA-4C25-ACC6-16D1D2C59724}" destId="{0001F4EE-4116-4C0C-A5F4-D7A643C346B9}" srcOrd="6" destOrd="0" presId="urn:microsoft.com/office/officeart/2005/8/layout/vList4"/>
    <dgm:cxn modelId="{C12DB09A-86C7-4B76-9932-6A377400D083}" type="presParOf" srcId="{0001F4EE-4116-4C0C-A5F4-D7A643C346B9}" destId="{4BA3C60C-E7BE-477E-9E73-DE5D5132F263}" srcOrd="0" destOrd="0" presId="urn:microsoft.com/office/officeart/2005/8/layout/vList4"/>
    <dgm:cxn modelId="{FB507F1C-2C0F-4EC9-9A21-7CF0363BBA46}" type="presParOf" srcId="{0001F4EE-4116-4C0C-A5F4-D7A643C346B9}" destId="{9BA8E199-E796-4EE7-AA07-B01C1D3AE160}" srcOrd="1" destOrd="0" presId="urn:microsoft.com/office/officeart/2005/8/layout/vList4"/>
    <dgm:cxn modelId="{D0E2D0E5-1725-43C8-AF88-5A8C194D712D}" type="presParOf" srcId="{0001F4EE-4116-4C0C-A5F4-D7A643C346B9}" destId="{BB1E2387-8F81-4430-9363-ECDEE79C48E2}" srcOrd="2" destOrd="0" presId="urn:microsoft.com/office/officeart/2005/8/layout/vList4"/>
    <dgm:cxn modelId="{DDDC7D10-5E90-416D-887A-61E73AE29FC5}" type="presParOf" srcId="{824D1A52-E1FA-4C25-ACC6-16D1D2C59724}" destId="{D46E41E2-A524-4B93-826B-0FEA21E18EA7}" srcOrd="7" destOrd="0" presId="urn:microsoft.com/office/officeart/2005/8/layout/vList4"/>
    <dgm:cxn modelId="{9861BCB8-B47B-475A-9E72-D79451BBBBB2}" type="presParOf" srcId="{824D1A52-E1FA-4C25-ACC6-16D1D2C59724}" destId="{955B5186-1005-4262-9EB4-AA8A99DF7E05}" srcOrd="8" destOrd="0" presId="urn:microsoft.com/office/officeart/2005/8/layout/vList4"/>
    <dgm:cxn modelId="{3E4FE17A-57A2-4433-8220-E1FF1369E5EC}" type="presParOf" srcId="{955B5186-1005-4262-9EB4-AA8A99DF7E05}" destId="{F3F8B8E4-2F89-4DBC-8716-868115BBBE30}" srcOrd="0" destOrd="0" presId="urn:microsoft.com/office/officeart/2005/8/layout/vList4"/>
    <dgm:cxn modelId="{E5136FBF-2FA4-40D3-8E58-0C166AC1DD4D}" type="presParOf" srcId="{955B5186-1005-4262-9EB4-AA8A99DF7E05}" destId="{8A5C801E-CAAB-49E5-96EF-5A32C8E833F3}" srcOrd="1" destOrd="0" presId="urn:microsoft.com/office/officeart/2005/8/layout/vList4"/>
    <dgm:cxn modelId="{BBCAB93B-FFD8-48CA-9612-6D0008F7C04A}" type="presParOf" srcId="{955B5186-1005-4262-9EB4-AA8A99DF7E05}" destId="{EFB8D970-811D-4A46-BA6C-341F5D9871F8}" srcOrd="2" destOrd="0" presId="urn:microsoft.com/office/officeart/2005/8/layout/vList4"/>
    <dgm:cxn modelId="{FC4C0AFD-E722-40F0-9178-D37ECB0B0A36}" type="presParOf" srcId="{824D1A52-E1FA-4C25-ACC6-16D1D2C59724}" destId="{0F539779-58AC-47E6-8FD6-99F7B456B7F0}" srcOrd="9" destOrd="0" presId="urn:microsoft.com/office/officeart/2005/8/layout/vList4"/>
    <dgm:cxn modelId="{741DE6EF-A76E-4035-9945-8754101C5E3C}" type="presParOf" srcId="{824D1A52-E1FA-4C25-ACC6-16D1D2C59724}" destId="{FBAA5D3A-4F1D-4ED8-ADD8-A5F98BB23AFF}" srcOrd="10" destOrd="0" presId="urn:microsoft.com/office/officeart/2005/8/layout/vList4"/>
    <dgm:cxn modelId="{10A70BDF-0AA3-4B31-80E2-AB64B7E9B615}" type="presParOf" srcId="{FBAA5D3A-4F1D-4ED8-ADD8-A5F98BB23AFF}" destId="{A4F44BB3-BDB9-4BB5-8997-DCAEEFAAF12E}" srcOrd="0" destOrd="0" presId="urn:microsoft.com/office/officeart/2005/8/layout/vList4"/>
    <dgm:cxn modelId="{5B94908D-89A7-475A-9444-DDAE6DF37F5A}" type="presParOf" srcId="{FBAA5D3A-4F1D-4ED8-ADD8-A5F98BB23AFF}" destId="{9E06C88B-0C31-4FE2-B7F9-1C5112AD2807}" srcOrd="1" destOrd="0" presId="urn:microsoft.com/office/officeart/2005/8/layout/vList4"/>
    <dgm:cxn modelId="{E70869BB-7B06-49C7-9879-5FAD02E3A0C6}" type="presParOf" srcId="{FBAA5D3A-4F1D-4ED8-ADD8-A5F98BB23AFF}" destId="{374EDE5C-563D-40FE-85E0-1128A8ECC175}" srcOrd="2" destOrd="0" presId="urn:microsoft.com/office/officeart/2005/8/layout/vList4"/>
    <dgm:cxn modelId="{AF132CB1-82C1-45BB-B914-7D7143DACE49}" type="presParOf" srcId="{824D1A52-E1FA-4C25-ACC6-16D1D2C59724}" destId="{7D4229CA-16D8-490F-84A3-CB81F9A73983}" srcOrd="11" destOrd="0" presId="urn:microsoft.com/office/officeart/2005/8/layout/vList4"/>
    <dgm:cxn modelId="{DB37A5A8-BAD1-4CCB-946C-29C5205CDA6A}" type="presParOf" srcId="{824D1A52-E1FA-4C25-ACC6-16D1D2C59724}" destId="{980CC00B-EF67-428D-BD68-7B8E142485F3}" srcOrd="12" destOrd="0" presId="urn:microsoft.com/office/officeart/2005/8/layout/vList4"/>
    <dgm:cxn modelId="{C92B643C-CC41-47DC-8B9F-3FD97E32E76F}" type="presParOf" srcId="{980CC00B-EF67-428D-BD68-7B8E142485F3}" destId="{9FE77A8F-D999-48E6-B46A-DF428D6A8FA6}" srcOrd="0" destOrd="0" presId="urn:microsoft.com/office/officeart/2005/8/layout/vList4"/>
    <dgm:cxn modelId="{0A786D67-60B5-4F8D-9E30-520DCD756628}" type="presParOf" srcId="{980CC00B-EF67-428D-BD68-7B8E142485F3}" destId="{426AB7F5-415F-471A-A72B-2AD4B2EFD325}" srcOrd="1" destOrd="0" presId="urn:microsoft.com/office/officeart/2005/8/layout/vList4"/>
    <dgm:cxn modelId="{5686C34C-BA23-44AE-8F7C-7DA7B4D35CB3}" type="presParOf" srcId="{980CC00B-EF67-428D-BD68-7B8E142485F3}" destId="{832BB192-313B-42E0-8460-D3C47D7BBE11}" srcOrd="2" destOrd="0" presId="urn:microsoft.com/office/officeart/2005/8/layout/vList4"/>
    <dgm:cxn modelId="{C0948771-13CC-4122-8F75-4375B8986D20}" type="presParOf" srcId="{824D1A52-E1FA-4C25-ACC6-16D1D2C59724}" destId="{8BEA5240-1F03-46C1-AB5B-57D998C3C0E5}" srcOrd="13" destOrd="0" presId="urn:microsoft.com/office/officeart/2005/8/layout/vList4"/>
    <dgm:cxn modelId="{DA343809-B038-4ADB-92DF-4EFD8BD99A09}" type="presParOf" srcId="{824D1A52-E1FA-4C25-ACC6-16D1D2C59724}" destId="{DC585EDF-A288-494F-A3DE-3DA10E4FFD0F}" srcOrd="14" destOrd="0" presId="urn:microsoft.com/office/officeart/2005/8/layout/vList4"/>
    <dgm:cxn modelId="{5AF9AAC9-4AE7-4791-84B2-946858508F53}" type="presParOf" srcId="{DC585EDF-A288-494F-A3DE-3DA10E4FFD0F}" destId="{07D911AA-524E-4C91-BD7E-151FCE1F8FBD}" srcOrd="0" destOrd="0" presId="urn:microsoft.com/office/officeart/2005/8/layout/vList4"/>
    <dgm:cxn modelId="{05AEB3EF-BFC7-443C-AD44-A4E3D9B4CC34}" type="presParOf" srcId="{DC585EDF-A288-494F-A3DE-3DA10E4FFD0F}" destId="{4F2185DB-4639-42B3-B41B-BEDD0102F3F5}" srcOrd="1" destOrd="0" presId="urn:microsoft.com/office/officeart/2005/8/layout/vList4"/>
    <dgm:cxn modelId="{6C10B45F-CE96-4213-B9FF-22F9E1CB3FA9}" type="presParOf" srcId="{DC585EDF-A288-494F-A3DE-3DA10E4FFD0F}" destId="{66571E8F-9117-4E38-B415-002B29A46384}" srcOrd="2" destOrd="0" presId="urn:microsoft.com/office/officeart/2005/8/layout/vList4"/>
    <dgm:cxn modelId="{05FB8929-B4AA-42D3-A345-D2638793D130}" type="presParOf" srcId="{824D1A52-E1FA-4C25-ACC6-16D1D2C59724}" destId="{E0D864F7-2DFC-481E-B635-9FB45D3CB360}" srcOrd="15" destOrd="0" presId="urn:microsoft.com/office/officeart/2005/8/layout/vList4"/>
    <dgm:cxn modelId="{3E5A0721-6D00-4011-960B-0B0A5AEBC4BD}" type="presParOf" srcId="{824D1A52-E1FA-4C25-ACC6-16D1D2C59724}" destId="{23A70271-7C4C-4444-AE4B-37EA65436267}" srcOrd="16" destOrd="0" presId="urn:microsoft.com/office/officeart/2005/8/layout/vList4"/>
    <dgm:cxn modelId="{78794436-5452-4363-B4EF-BAFE9276D8B8}" type="presParOf" srcId="{23A70271-7C4C-4444-AE4B-37EA65436267}" destId="{7DDDEC4D-6560-46C0-9814-64A8399434B2}" srcOrd="0" destOrd="0" presId="urn:microsoft.com/office/officeart/2005/8/layout/vList4"/>
    <dgm:cxn modelId="{6FE15C58-2744-452F-BE38-645C6BECEFDB}" type="presParOf" srcId="{23A70271-7C4C-4444-AE4B-37EA65436267}" destId="{BB3A7468-0C80-4C98-ACF9-2BD031EF41AF}" srcOrd="1" destOrd="0" presId="urn:microsoft.com/office/officeart/2005/8/layout/vList4"/>
    <dgm:cxn modelId="{F29AAC82-32F5-42DF-9338-CDD42763DF89}" type="presParOf" srcId="{23A70271-7C4C-4444-AE4B-37EA65436267}" destId="{9F0D5931-0CBC-481B-B580-C008A3EA478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B1E54-4701-4208-ACBA-062ED8A6F2DE}">
      <dsp:nvSpPr>
        <dsp:cNvPr id="0" name=""/>
        <dsp:cNvSpPr/>
      </dsp:nvSpPr>
      <dsp:spPr>
        <a:xfrm>
          <a:off x="-152653" y="5864"/>
          <a:ext cx="6411049" cy="9427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chemeClr val="bg1"/>
              </a:solidFill>
              <a:latin typeface="+mj-ea"/>
              <a:ea typeface="+mj-ea"/>
            </a:rPr>
            <a:t>客戶</a:t>
          </a:r>
          <a:r>
            <a:rPr lang="zh-TW" altLang="en-US" sz="3200" b="1" kern="1200" dirty="0" smtClean="0">
              <a:solidFill>
                <a:srgbClr val="FFFF00"/>
              </a:solidFill>
              <a:latin typeface="+mj-ea"/>
              <a:ea typeface="+mj-ea"/>
            </a:rPr>
            <a:t>來電</a:t>
          </a:r>
          <a:r>
            <a:rPr lang="en-US" altLang="zh-TW" sz="3200" b="1" kern="1200" dirty="0" smtClean="0">
              <a:latin typeface="+mj-ea"/>
              <a:ea typeface="+mj-ea"/>
            </a:rPr>
            <a:t>(</a:t>
          </a:r>
          <a:r>
            <a:rPr lang="zh-TW" altLang="en-US" sz="3200" b="1" kern="1200" dirty="0" smtClean="0">
              <a:latin typeface="+mj-ea"/>
              <a:ea typeface="+mj-ea"/>
            </a:rPr>
            <a:t>留訊息、發傳真等</a:t>
          </a:r>
          <a:r>
            <a:rPr lang="en-US" altLang="zh-TW" sz="3200" b="1" kern="1200" dirty="0" smtClean="0">
              <a:latin typeface="+mj-ea"/>
              <a:ea typeface="+mj-ea"/>
            </a:rPr>
            <a:t>)</a:t>
          </a:r>
          <a:endParaRPr lang="zh-TW" altLang="en-US" sz="3200" b="1" kern="1200" dirty="0">
            <a:latin typeface="+mj-ea"/>
            <a:ea typeface="+mj-ea"/>
          </a:endParaRPr>
        </a:p>
      </dsp:txBody>
      <dsp:txXfrm>
        <a:off x="-125041" y="33476"/>
        <a:ext cx="5267276" cy="887516"/>
      </dsp:txXfrm>
    </dsp:sp>
    <dsp:sp modelId="{1A2026C2-00BF-487B-A43A-8B81BF616BA8}">
      <dsp:nvSpPr>
        <dsp:cNvPr id="0" name=""/>
        <dsp:cNvSpPr/>
      </dsp:nvSpPr>
      <dsp:spPr>
        <a:xfrm>
          <a:off x="638439" y="955666"/>
          <a:ext cx="5800437" cy="1029560"/>
        </a:xfrm>
        <a:prstGeom prst="roundRect">
          <a:avLst>
            <a:gd name="adj" fmla="val 1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FFFF00"/>
              </a:solidFill>
            </a:rPr>
            <a:t>傾聽</a:t>
          </a:r>
          <a:r>
            <a:rPr lang="en-US" altLang="zh-TW" sz="3200" b="1" kern="1200" dirty="0" smtClean="0"/>
            <a:t>(</a:t>
          </a:r>
          <a:r>
            <a:rPr lang="zh-TW" altLang="en-US" sz="3200" b="1" kern="1200" dirty="0" smtClean="0"/>
            <a:t>接收訊息、傳真</a:t>
          </a:r>
          <a:r>
            <a:rPr lang="en-US" altLang="zh-TW" sz="3200" b="1" kern="1200" dirty="0" smtClean="0"/>
            <a:t>)</a:t>
          </a:r>
          <a:endParaRPr lang="zh-TW" altLang="en-US" sz="3200" b="1" kern="1200" dirty="0"/>
        </a:p>
      </dsp:txBody>
      <dsp:txXfrm>
        <a:off x="668594" y="985821"/>
        <a:ext cx="4675004" cy="969250"/>
      </dsp:txXfrm>
    </dsp:sp>
    <dsp:sp modelId="{5C0D6070-637B-4890-9CE9-056A9A70C1BE}">
      <dsp:nvSpPr>
        <dsp:cNvPr id="0" name=""/>
        <dsp:cNvSpPr/>
      </dsp:nvSpPr>
      <dsp:spPr>
        <a:xfrm>
          <a:off x="1364741" y="2020275"/>
          <a:ext cx="5304906" cy="1007019"/>
        </a:xfrm>
        <a:prstGeom prst="roundRect">
          <a:avLst>
            <a:gd name="adj" fmla="val 1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FFFF00"/>
              </a:solidFill>
            </a:rPr>
            <a:t>發問</a:t>
          </a:r>
          <a:r>
            <a:rPr lang="en-US" altLang="zh-TW" sz="2400" b="1" kern="1200" dirty="0" smtClean="0"/>
            <a:t>(</a:t>
          </a:r>
          <a:r>
            <a:rPr lang="zh-TW" altLang="en-US" sz="2400" b="1" kern="1200" dirty="0" smtClean="0"/>
            <a:t>回覆訊息、傳真，詢問</a:t>
          </a:r>
          <a:r>
            <a:rPr lang="en-US" altLang="zh-TW" sz="2400" b="1" kern="1200" dirty="0" smtClean="0"/>
            <a:t>)</a:t>
          </a:r>
          <a:endParaRPr lang="zh-TW" altLang="en-US" sz="2400" b="1" kern="1200" dirty="0"/>
        </a:p>
      </dsp:txBody>
      <dsp:txXfrm>
        <a:off x="1394236" y="2049770"/>
        <a:ext cx="4278418" cy="948029"/>
      </dsp:txXfrm>
    </dsp:sp>
    <dsp:sp modelId="{5C235362-11EB-412D-9A10-5CE25AA5C9E7}">
      <dsp:nvSpPr>
        <dsp:cNvPr id="0" name=""/>
        <dsp:cNvSpPr/>
      </dsp:nvSpPr>
      <dsp:spPr>
        <a:xfrm>
          <a:off x="1965289" y="3048684"/>
          <a:ext cx="5075382" cy="1056878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FFFF00"/>
              </a:solidFill>
            </a:rPr>
            <a:t>辨認</a:t>
          </a:r>
          <a:r>
            <a:rPr lang="zh-TW" altLang="en-US" sz="3200" b="1" kern="1200" dirty="0" smtClean="0"/>
            <a:t>問題及</a:t>
          </a:r>
          <a:r>
            <a:rPr lang="zh-TW" altLang="en-US" sz="3200" b="1" kern="1200" dirty="0" smtClean="0">
              <a:solidFill>
                <a:srgbClr val="FFFF00"/>
              </a:solidFill>
            </a:rPr>
            <a:t>處理</a:t>
          </a:r>
          <a:endParaRPr lang="zh-TW" altLang="en-US" sz="3200" b="1" kern="1200" dirty="0">
            <a:solidFill>
              <a:srgbClr val="FFFF00"/>
            </a:solidFill>
          </a:endParaRPr>
        </a:p>
      </dsp:txBody>
      <dsp:txXfrm>
        <a:off x="1996244" y="3079639"/>
        <a:ext cx="4081490" cy="994968"/>
      </dsp:txXfrm>
    </dsp:sp>
    <dsp:sp modelId="{E708DABD-01D5-4E7E-AC88-2238E784B836}">
      <dsp:nvSpPr>
        <dsp:cNvPr id="0" name=""/>
        <dsp:cNvSpPr/>
      </dsp:nvSpPr>
      <dsp:spPr>
        <a:xfrm>
          <a:off x="5373754" y="654109"/>
          <a:ext cx="579336" cy="57933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600" kern="1200"/>
        </a:p>
      </dsp:txBody>
      <dsp:txXfrm>
        <a:off x="5504105" y="654109"/>
        <a:ext cx="318634" cy="435950"/>
      </dsp:txXfrm>
    </dsp:sp>
    <dsp:sp modelId="{093367AA-5B82-4469-BDC8-06ACC2F7332E}">
      <dsp:nvSpPr>
        <dsp:cNvPr id="0" name=""/>
        <dsp:cNvSpPr/>
      </dsp:nvSpPr>
      <dsp:spPr>
        <a:xfrm>
          <a:off x="5859541" y="1707447"/>
          <a:ext cx="579336" cy="57933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14570"/>
            <a:satOff val="50000"/>
            <a:lumOff val="89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014570"/>
              <a:satOff val="50000"/>
              <a:lumOff val="8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600" kern="1200"/>
        </a:p>
      </dsp:txBody>
      <dsp:txXfrm>
        <a:off x="5989892" y="1707447"/>
        <a:ext cx="318634" cy="435950"/>
      </dsp:txXfrm>
    </dsp:sp>
    <dsp:sp modelId="{CECA0F20-0A02-4FD4-A09D-9461BBDAA992}">
      <dsp:nvSpPr>
        <dsp:cNvPr id="0" name=""/>
        <dsp:cNvSpPr/>
      </dsp:nvSpPr>
      <dsp:spPr>
        <a:xfrm>
          <a:off x="6338077" y="2760786"/>
          <a:ext cx="579336" cy="57933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600" kern="1200"/>
        </a:p>
      </dsp:txBody>
      <dsp:txXfrm>
        <a:off x="6468428" y="2760786"/>
        <a:ext cx="318634" cy="435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A64790-2362-46CA-8C15-25CAD3CF2BFC}">
      <dsp:nvSpPr>
        <dsp:cNvPr id="0" name=""/>
        <dsp:cNvSpPr/>
      </dsp:nvSpPr>
      <dsp:spPr>
        <a:xfrm>
          <a:off x="0" y="43897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熱忱與積極的態度</a:t>
          </a:r>
          <a:endParaRPr lang="zh-TW" sz="1600" kern="1200"/>
        </a:p>
      </dsp:txBody>
      <dsp:txXfrm>
        <a:off x="20261" y="64158"/>
        <a:ext cx="9560678" cy="374535"/>
      </dsp:txXfrm>
    </dsp:sp>
    <dsp:sp modelId="{5893AF33-DD77-401E-A4F2-DB49D34828CD}">
      <dsp:nvSpPr>
        <dsp:cNvPr id="0" name=""/>
        <dsp:cNvSpPr/>
      </dsp:nvSpPr>
      <dsp:spPr>
        <a:xfrm>
          <a:off x="0" y="505035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口齒清晰，速度適宜</a:t>
          </a:r>
          <a:endParaRPr lang="zh-TW" sz="1600" kern="1200"/>
        </a:p>
      </dsp:txBody>
      <dsp:txXfrm>
        <a:off x="20261" y="525296"/>
        <a:ext cx="9560678" cy="374535"/>
      </dsp:txXfrm>
    </dsp:sp>
    <dsp:sp modelId="{910E4AF0-1986-48D4-989A-0A81F69F204B}">
      <dsp:nvSpPr>
        <dsp:cNvPr id="0" name=""/>
        <dsp:cNvSpPr/>
      </dsp:nvSpPr>
      <dsp:spPr>
        <a:xfrm>
          <a:off x="0" y="966172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談話的內容、方式具幽默感</a:t>
          </a:r>
          <a:endParaRPr lang="zh-TW" sz="1600" kern="1200"/>
        </a:p>
      </dsp:txBody>
      <dsp:txXfrm>
        <a:off x="20261" y="986433"/>
        <a:ext cx="9560678" cy="374535"/>
      </dsp:txXfrm>
    </dsp:sp>
    <dsp:sp modelId="{035F319A-AC47-4911-B9BD-CF14CBE5077F}">
      <dsp:nvSpPr>
        <dsp:cNvPr id="0" name=""/>
        <dsp:cNvSpPr/>
      </dsp:nvSpPr>
      <dsp:spPr>
        <a:xfrm>
          <a:off x="0" y="1427310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同理心，令消費者感覺是站在同一邊</a:t>
          </a:r>
          <a:endParaRPr lang="zh-TW" sz="1600" kern="1200"/>
        </a:p>
      </dsp:txBody>
      <dsp:txXfrm>
        <a:off x="20261" y="1447571"/>
        <a:ext cx="9560678" cy="374535"/>
      </dsp:txXfrm>
    </dsp:sp>
    <dsp:sp modelId="{8D248217-03C3-4CB2-B600-8AC9E9DFE1FD}">
      <dsp:nvSpPr>
        <dsp:cNvPr id="0" name=""/>
        <dsp:cNvSpPr/>
      </dsp:nvSpPr>
      <dsp:spPr>
        <a:xfrm>
          <a:off x="0" y="1888447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對本身所服務之飯店和產品的信心與瞭解</a:t>
          </a:r>
          <a:endParaRPr lang="zh-TW" sz="1600" kern="1200"/>
        </a:p>
      </dsp:txBody>
      <dsp:txXfrm>
        <a:off x="20261" y="1908708"/>
        <a:ext cx="9560678" cy="374535"/>
      </dsp:txXfrm>
    </dsp:sp>
    <dsp:sp modelId="{6139D0D8-1292-43E1-98D2-1272EFD1D853}">
      <dsp:nvSpPr>
        <dsp:cNvPr id="0" name=""/>
        <dsp:cNvSpPr/>
      </dsp:nvSpPr>
      <dsp:spPr>
        <a:xfrm>
          <a:off x="0" y="2349585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試著學習與各階層人士溝通的能力</a:t>
          </a:r>
          <a:endParaRPr lang="zh-TW" sz="1600" kern="1200"/>
        </a:p>
      </dsp:txBody>
      <dsp:txXfrm>
        <a:off x="20261" y="2369846"/>
        <a:ext cx="9560678" cy="374535"/>
      </dsp:txXfrm>
    </dsp:sp>
    <dsp:sp modelId="{CA86F443-D77A-4D3C-9B65-CC59CC61590D}">
      <dsp:nvSpPr>
        <dsp:cNvPr id="0" name=""/>
        <dsp:cNvSpPr/>
      </dsp:nvSpPr>
      <dsp:spPr>
        <a:xfrm>
          <a:off x="0" y="2810723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傾聽對方說話的能力</a:t>
          </a:r>
          <a:endParaRPr lang="zh-TW" sz="1600" kern="1200"/>
        </a:p>
      </dsp:txBody>
      <dsp:txXfrm>
        <a:off x="20261" y="2830984"/>
        <a:ext cx="9560678" cy="374535"/>
      </dsp:txXfrm>
    </dsp:sp>
    <dsp:sp modelId="{C3A34802-8897-4EF9-AA68-7CEDEA001B18}">
      <dsp:nvSpPr>
        <dsp:cNvPr id="0" name=""/>
        <dsp:cNvSpPr/>
      </dsp:nvSpPr>
      <dsp:spPr>
        <a:xfrm>
          <a:off x="0" y="3271860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處理客戶異議的能力</a:t>
          </a:r>
          <a:endParaRPr lang="zh-TW" sz="1600" kern="1200"/>
        </a:p>
      </dsp:txBody>
      <dsp:txXfrm>
        <a:off x="20261" y="3292121"/>
        <a:ext cx="9560678" cy="374535"/>
      </dsp:txXfrm>
    </dsp:sp>
    <dsp:sp modelId="{8A937005-39B8-4D66-BECC-AB2D5FA1DEB5}">
      <dsp:nvSpPr>
        <dsp:cNvPr id="0" name=""/>
        <dsp:cNvSpPr/>
      </dsp:nvSpPr>
      <dsp:spPr>
        <a:xfrm>
          <a:off x="0" y="3732998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邏輯組織能力</a:t>
          </a:r>
          <a:endParaRPr lang="zh-TW" sz="1600" kern="1200"/>
        </a:p>
      </dsp:txBody>
      <dsp:txXfrm>
        <a:off x="20261" y="3753259"/>
        <a:ext cx="9560678" cy="374535"/>
      </dsp:txXfrm>
    </dsp:sp>
    <dsp:sp modelId="{C2F2B438-E1E2-4D07-A19D-001A24254D1E}">
      <dsp:nvSpPr>
        <dsp:cNvPr id="0" name=""/>
        <dsp:cNvSpPr/>
      </dsp:nvSpPr>
      <dsp:spPr>
        <a:xfrm>
          <a:off x="0" y="4194135"/>
          <a:ext cx="9601200" cy="4150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kern="1200" smtClean="0"/>
            <a:t>依不同屬性的消費者提供不同的表達方式</a:t>
          </a:r>
          <a:endParaRPr lang="zh-TW" sz="1600" kern="1200"/>
        </a:p>
      </dsp:txBody>
      <dsp:txXfrm>
        <a:off x="20261" y="4214396"/>
        <a:ext cx="9560678" cy="3745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F7DB96-2D33-4261-B417-9C5B26A5760B}">
      <dsp:nvSpPr>
        <dsp:cNvPr id="0" name=""/>
        <dsp:cNvSpPr/>
      </dsp:nvSpPr>
      <dsp:spPr>
        <a:xfrm>
          <a:off x="0" y="0"/>
          <a:ext cx="10441858" cy="559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一、可能來電的客戶或待回覆的清單</a:t>
          </a:r>
          <a:endParaRPr lang="zh-TW" altLang="en-US" sz="1800" b="1" kern="1200" dirty="0"/>
        </a:p>
      </dsp:txBody>
      <dsp:txXfrm>
        <a:off x="2144293" y="0"/>
        <a:ext cx="8297564" cy="559221"/>
      </dsp:txXfrm>
    </dsp:sp>
    <dsp:sp modelId="{5373CBD3-7FAB-4748-A014-7174E960291A}">
      <dsp:nvSpPr>
        <dsp:cNvPr id="0" name=""/>
        <dsp:cNvSpPr/>
      </dsp:nvSpPr>
      <dsp:spPr>
        <a:xfrm>
          <a:off x="55922" y="55922"/>
          <a:ext cx="2088371" cy="4473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FFBDE4-871D-4DA9-BE69-44DB904EC9BA}">
      <dsp:nvSpPr>
        <dsp:cNvPr id="0" name=""/>
        <dsp:cNvSpPr/>
      </dsp:nvSpPr>
      <dsp:spPr>
        <a:xfrm>
          <a:off x="0" y="615143"/>
          <a:ext cx="10441858" cy="559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smtClean="0"/>
            <a:t>二、通話前</a:t>
          </a:r>
          <a:endParaRPr lang="zh-TW" altLang="en-US" sz="1800" b="1" kern="1200"/>
        </a:p>
      </dsp:txBody>
      <dsp:txXfrm>
        <a:off x="2144293" y="615143"/>
        <a:ext cx="8297564" cy="559221"/>
      </dsp:txXfrm>
    </dsp:sp>
    <dsp:sp modelId="{7C7BB2DF-7B20-4FA8-9C4E-FE965C021425}">
      <dsp:nvSpPr>
        <dsp:cNvPr id="0" name=""/>
        <dsp:cNvSpPr/>
      </dsp:nvSpPr>
      <dsp:spPr>
        <a:xfrm>
          <a:off x="55922" y="671066"/>
          <a:ext cx="2088371" cy="4473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03E468-EB4A-4720-AE90-F8AF5F6BEA26}">
      <dsp:nvSpPr>
        <dsp:cNvPr id="0" name=""/>
        <dsp:cNvSpPr/>
      </dsp:nvSpPr>
      <dsp:spPr>
        <a:xfrm>
          <a:off x="0" y="1230287"/>
          <a:ext cx="10441858" cy="559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smtClean="0"/>
            <a:t>三、檢視客戶</a:t>
          </a:r>
          <a:endParaRPr lang="zh-TW" altLang="en-US" sz="1800" b="1" kern="1200"/>
        </a:p>
      </dsp:txBody>
      <dsp:txXfrm>
        <a:off x="2144293" y="1230287"/>
        <a:ext cx="8297564" cy="559221"/>
      </dsp:txXfrm>
    </dsp:sp>
    <dsp:sp modelId="{3FAA9131-0131-4C1F-994A-9DE0915D618C}">
      <dsp:nvSpPr>
        <dsp:cNvPr id="0" name=""/>
        <dsp:cNvSpPr/>
      </dsp:nvSpPr>
      <dsp:spPr>
        <a:xfrm>
          <a:off x="55922" y="1286209"/>
          <a:ext cx="2088371" cy="4473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A3C60C-E7BE-477E-9E73-DE5D5132F263}">
      <dsp:nvSpPr>
        <dsp:cNvPr id="0" name=""/>
        <dsp:cNvSpPr/>
      </dsp:nvSpPr>
      <dsp:spPr>
        <a:xfrm>
          <a:off x="0" y="1845431"/>
          <a:ext cx="10441858" cy="559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四、通話結束</a:t>
          </a:r>
          <a:endParaRPr lang="zh-TW" altLang="en-US" sz="1800" b="1" kern="1200" dirty="0"/>
        </a:p>
      </dsp:txBody>
      <dsp:txXfrm>
        <a:off x="2144293" y="1845431"/>
        <a:ext cx="8297564" cy="559221"/>
      </dsp:txXfrm>
    </dsp:sp>
    <dsp:sp modelId="{9BA8E199-E796-4EE7-AA07-B01C1D3AE160}">
      <dsp:nvSpPr>
        <dsp:cNvPr id="0" name=""/>
        <dsp:cNvSpPr/>
      </dsp:nvSpPr>
      <dsp:spPr>
        <a:xfrm>
          <a:off x="55922" y="1901353"/>
          <a:ext cx="2088371" cy="4473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F8B8E4-2F89-4DBC-8716-868115BBBE30}">
      <dsp:nvSpPr>
        <dsp:cNvPr id="0" name=""/>
        <dsp:cNvSpPr/>
      </dsp:nvSpPr>
      <dsp:spPr>
        <a:xfrm>
          <a:off x="0" y="2460575"/>
          <a:ext cx="10441858" cy="559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smtClean="0"/>
            <a:t>五、一天結束前</a:t>
          </a:r>
          <a:endParaRPr lang="zh-TW" altLang="en-US" sz="1800" b="1" kern="1200"/>
        </a:p>
      </dsp:txBody>
      <dsp:txXfrm>
        <a:off x="2144293" y="2460575"/>
        <a:ext cx="8297564" cy="559221"/>
      </dsp:txXfrm>
    </dsp:sp>
    <dsp:sp modelId="{8A5C801E-CAAB-49E5-96EF-5A32C8E833F3}">
      <dsp:nvSpPr>
        <dsp:cNvPr id="0" name=""/>
        <dsp:cNvSpPr/>
      </dsp:nvSpPr>
      <dsp:spPr>
        <a:xfrm>
          <a:off x="55922" y="2516497"/>
          <a:ext cx="2088371" cy="4473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F44BB3-BDB9-4BB5-8997-DCAEEFAAF12E}">
      <dsp:nvSpPr>
        <dsp:cNvPr id="0" name=""/>
        <dsp:cNvSpPr/>
      </dsp:nvSpPr>
      <dsp:spPr>
        <a:xfrm>
          <a:off x="0" y="3075719"/>
          <a:ext cx="10441858" cy="559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smtClean="0"/>
            <a:t>六、瞭解歷史客戶</a:t>
          </a:r>
          <a:endParaRPr lang="zh-TW" altLang="en-US" sz="1800" b="1" kern="1200"/>
        </a:p>
      </dsp:txBody>
      <dsp:txXfrm>
        <a:off x="2144293" y="3075719"/>
        <a:ext cx="8297564" cy="559221"/>
      </dsp:txXfrm>
    </dsp:sp>
    <dsp:sp modelId="{9E06C88B-0C31-4FE2-B7F9-1C5112AD2807}">
      <dsp:nvSpPr>
        <dsp:cNvPr id="0" name=""/>
        <dsp:cNvSpPr/>
      </dsp:nvSpPr>
      <dsp:spPr>
        <a:xfrm>
          <a:off x="55922" y="3131641"/>
          <a:ext cx="2088371" cy="44737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9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E77A8F-D999-48E6-B46A-DF428D6A8FA6}">
      <dsp:nvSpPr>
        <dsp:cNvPr id="0" name=""/>
        <dsp:cNvSpPr/>
      </dsp:nvSpPr>
      <dsp:spPr>
        <a:xfrm>
          <a:off x="0" y="3690863"/>
          <a:ext cx="10441858" cy="559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smtClean="0"/>
            <a:t>七、瞭解飯店的產品與活動內容</a:t>
          </a:r>
          <a:endParaRPr lang="zh-TW" altLang="en-US" sz="1800" b="1" kern="1200"/>
        </a:p>
      </dsp:txBody>
      <dsp:txXfrm>
        <a:off x="2144293" y="3690863"/>
        <a:ext cx="8297564" cy="559221"/>
      </dsp:txXfrm>
    </dsp:sp>
    <dsp:sp modelId="{426AB7F5-415F-471A-A72B-2AD4B2EFD325}">
      <dsp:nvSpPr>
        <dsp:cNvPr id="0" name=""/>
        <dsp:cNvSpPr/>
      </dsp:nvSpPr>
      <dsp:spPr>
        <a:xfrm>
          <a:off x="55922" y="3746785"/>
          <a:ext cx="2088371" cy="44737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D911AA-524E-4C91-BD7E-151FCE1F8FBD}">
      <dsp:nvSpPr>
        <dsp:cNvPr id="0" name=""/>
        <dsp:cNvSpPr/>
      </dsp:nvSpPr>
      <dsp:spPr>
        <a:xfrm>
          <a:off x="0" y="4306006"/>
          <a:ext cx="10441858" cy="559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smtClean="0"/>
            <a:t>八、最常犯的錯誤</a:t>
          </a:r>
          <a:endParaRPr lang="zh-TW" altLang="en-US" sz="1800" b="1" kern="1200"/>
        </a:p>
      </dsp:txBody>
      <dsp:txXfrm>
        <a:off x="2144293" y="4306006"/>
        <a:ext cx="8297564" cy="559221"/>
      </dsp:txXfrm>
    </dsp:sp>
    <dsp:sp modelId="{4F2185DB-4639-42B3-B41B-BEDD0102F3F5}">
      <dsp:nvSpPr>
        <dsp:cNvPr id="0" name=""/>
        <dsp:cNvSpPr/>
      </dsp:nvSpPr>
      <dsp:spPr>
        <a:xfrm>
          <a:off x="55922" y="4361929"/>
          <a:ext cx="2088371" cy="4473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DDEC4D-6560-46C0-9814-64A8399434B2}">
      <dsp:nvSpPr>
        <dsp:cNvPr id="0" name=""/>
        <dsp:cNvSpPr/>
      </dsp:nvSpPr>
      <dsp:spPr>
        <a:xfrm>
          <a:off x="0" y="4921150"/>
          <a:ext cx="10441858" cy="559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smtClean="0"/>
            <a:t>九、打電話時應注意事項</a:t>
          </a:r>
          <a:endParaRPr lang="zh-TW" altLang="en-US" sz="1800" b="1" kern="1200"/>
        </a:p>
      </dsp:txBody>
      <dsp:txXfrm>
        <a:off x="2144293" y="4921150"/>
        <a:ext cx="8297564" cy="559221"/>
      </dsp:txXfrm>
    </dsp:sp>
    <dsp:sp modelId="{BB3A7468-0C80-4C98-ACF9-2BD031EF41AF}">
      <dsp:nvSpPr>
        <dsp:cNvPr id="0" name=""/>
        <dsp:cNvSpPr/>
      </dsp:nvSpPr>
      <dsp:spPr>
        <a:xfrm>
          <a:off x="55922" y="4977072"/>
          <a:ext cx="2088371" cy="4473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AB3A1-E9BD-4526-AE93-ABC54D49CAB3}" type="datetimeFigureOut">
              <a:rPr lang="zh-TW" altLang="en-US" smtClean="0"/>
              <a:t>2021/3/31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9C2AB-28C1-41FC-B746-85F3A4EA62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0121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1CD702-2EA1-4070-8D3A-95FA19438C18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6196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" y="-361950"/>
            <a:ext cx="121898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189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7832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439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3767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21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6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696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6065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92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052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764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0839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59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0364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75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654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17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085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87DE6118-2437-4B30-8E3C-4D2BE6020583}" type="datetimeFigureOut">
              <a:rPr lang="en-US" smtClean="0"/>
              <a:pPr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127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342901"/>
            <a:ext cx="12192000" cy="6858000"/>
          </a:xfrm>
          <a:prstGeom prst="rect">
            <a:avLst/>
          </a:prstGeom>
          <a:solidFill>
            <a:srgbClr val="FFF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774258"/>
            <a:ext cx="12192000" cy="5083742"/>
          </a:xfrm>
          <a:prstGeom prst="rect">
            <a:avLst/>
          </a:prstGeom>
          <a:gradFill flip="none" rotWithShape="1">
            <a:gsLst>
              <a:gs pos="0">
                <a:srgbClr val="F6AD3C"/>
              </a:gs>
              <a:gs pos="40000">
                <a:srgbClr val="F6AD3C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787078" y="1061645"/>
            <a:ext cx="5472561" cy="1677478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zh-TW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旅館職涯發展計畫 </a:t>
            </a:r>
            <a:endParaRPr lang="en-US" altLang="zh-TW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旅宿電商運營人員</a:t>
            </a: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線上客服服務人員（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第</a:t>
            </a:r>
            <a:r>
              <a:rPr lang="en-US" altLang="zh-TW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單元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教材簡報</a:t>
            </a:r>
          </a:p>
        </p:txBody>
      </p:sp>
      <p:pic>
        <p:nvPicPr>
          <p:cNvPr id="35847" name="圖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253037"/>
            <a:ext cx="328136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圖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213" y="-342901"/>
            <a:ext cx="32527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線接點 8"/>
          <p:cNvCxnSpPr/>
          <p:nvPr/>
        </p:nvCxnSpPr>
        <p:spPr>
          <a:xfrm>
            <a:off x="593990" y="1774825"/>
            <a:ext cx="7440085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593990" y="1676400"/>
            <a:ext cx="7440085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68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323274"/>
            <a:ext cx="9601200" cy="1283854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回答來電原則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一、在三次鈴聲響內接電話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980" y="1970922"/>
            <a:ext cx="9601200" cy="4260272"/>
          </a:xfrm>
        </p:spPr>
        <p:txBody>
          <a:bodyPr>
            <a:noAutofit/>
          </a:bodyPr>
          <a:lstStyle/>
          <a:p>
            <a:r>
              <a:rPr lang="zh-TW" altLang="en-US" sz="1800" dirty="0" smtClean="0"/>
              <a:t>電話鈴聲響不停最忌諱，會讓人覺得公司是否正常營運。</a:t>
            </a:r>
            <a:endParaRPr lang="en-US" altLang="zh-TW" sz="1800" dirty="0" smtClean="0"/>
          </a:p>
          <a:p>
            <a:r>
              <a:rPr lang="zh-TW" altLang="en-US" sz="1800" dirty="0" smtClean="0"/>
              <a:t>第一聲太快，咖啡還尚未喝下，就聽到對方開口，常因此結結巴巴接不上話。</a:t>
            </a:r>
            <a:endParaRPr lang="en-US" altLang="zh-TW" sz="1800" dirty="0" smtClean="0"/>
          </a:p>
          <a:p>
            <a:r>
              <a:rPr lang="zh-TW" altLang="en-US" sz="1800" dirty="0" smtClean="0"/>
              <a:t>第二、三聲最恰當。</a:t>
            </a:r>
            <a:endParaRPr lang="en-US" altLang="zh-TW" sz="1800" dirty="0" smtClean="0"/>
          </a:p>
          <a:p>
            <a:r>
              <a:rPr lang="zh-TW" altLang="en-US" sz="1800" dirty="0" smtClean="0"/>
              <a:t>基本原則如下：</a:t>
            </a:r>
            <a:endParaRPr lang="en-US" altLang="zh-TW" sz="1800" dirty="0"/>
          </a:p>
          <a:p>
            <a:r>
              <a:rPr lang="en-US" altLang="zh-TW" sz="1800" dirty="0" smtClean="0"/>
              <a:t>1.</a:t>
            </a:r>
            <a:r>
              <a:rPr lang="zh-TW" altLang="en-US" sz="1800" dirty="0" smtClean="0"/>
              <a:t>接起電話，先報上飯店名稱、單位名稱及自己的姓名，如有總機就不用再報上飯店名稱。</a:t>
            </a:r>
            <a:endParaRPr lang="en-US" altLang="zh-TW" sz="1800" dirty="0" smtClean="0"/>
          </a:p>
          <a:p>
            <a:r>
              <a:rPr lang="en-US" altLang="zh-TW" sz="1800" dirty="0" smtClean="0"/>
              <a:t>2.</a:t>
            </a:r>
            <a:r>
              <a:rPr lang="zh-TW" altLang="en-US" sz="1800" dirty="0" smtClean="0"/>
              <a:t>對方報名就立即打招呼。</a:t>
            </a:r>
            <a:endParaRPr lang="en-US" altLang="zh-TW" sz="1800" dirty="0" smtClean="0"/>
          </a:p>
          <a:p>
            <a:r>
              <a:rPr lang="en-US" altLang="zh-TW" sz="1800" dirty="0" smtClean="0"/>
              <a:t>3.</a:t>
            </a:r>
            <a:r>
              <a:rPr lang="zh-TW" altLang="en-US" sz="1800" dirty="0" smtClean="0"/>
              <a:t>指名要別人聽電話時，就要很客氣地說：</a:t>
            </a:r>
            <a:r>
              <a:rPr lang="zh-TW" altLang="en-US" sz="1800" dirty="0" smtClean="0">
                <a:latin typeface="微軟正黑體" panose="020B0604030504040204" pitchFamily="34" charset="-120"/>
              </a:rPr>
              <a:t>「請您稍等一下</a:t>
            </a:r>
            <a:r>
              <a:rPr lang="zh-TW" altLang="en-US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」，如果被指名接電話者電話中，就請對方再稍後，若等待時間過長，可以</a:t>
            </a:r>
            <a:r>
              <a:rPr lang="zh-TW" altLang="en-US" sz="1800" dirty="0" smtClean="0"/>
              <a:t>詢問對方：</a:t>
            </a:r>
            <a:r>
              <a:rPr lang="zh-TW" altLang="en-US" sz="1800" dirty="0">
                <a:latin typeface="微軟正黑體" panose="020B0604030504040204" pitchFamily="34" charset="-120"/>
              </a:rPr>
              <a:t> </a:t>
            </a:r>
            <a:r>
              <a:rPr lang="zh-TW" altLang="en-US" sz="1800" dirty="0" smtClean="0">
                <a:latin typeface="微軟正黑體" panose="020B0604030504040204" pitchFamily="34" charset="-120"/>
              </a:rPr>
              <a:t>「等一回請被指名同事回電話，方便嗎</a:t>
            </a:r>
            <a:r>
              <a:rPr lang="en-US" altLang="zh-TW" sz="1800" dirty="0" smtClean="0">
                <a:latin typeface="微軟正黑體" panose="020B0604030504040204" pitchFamily="34" charset="-120"/>
              </a:rPr>
              <a:t>?</a:t>
            </a:r>
            <a:r>
              <a:rPr lang="zh-TW" altLang="en-US" sz="1800" dirty="0" smtClean="0">
                <a:latin typeface="微軟正黑體" panose="020B0604030504040204" pitchFamily="34" charset="-120"/>
              </a:rPr>
              <a:t>」如果對方願意，即刻留下電話。</a:t>
            </a:r>
            <a:endParaRPr lang="en-US" altLang="zh-TW" sz="1800" dirty="0" smtClean="0">
              <a:latin typeface="微軟正黑體" panose="020B0604030504040204" pitchFamily="34" charset="-120"/>
            </a:endParaRPr>
          </a:p>
          <a:p>
            <a:r>
              <a:rPr lang="en-US" altLang="zh-TW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被指名接電話的人回電後時應說：</a:t>
            </a:r>
            <a:r>
              <a:rPr lang="zh-TW" altLang="en-US" sz="1800" dirty="0">
                <a:latin typeface="微軟正黑體" panose="020B0604030504040204" pitchFamily="34" charset="-120"/>
              </a:rPr>
              <a:t> </a:t>
            </a:r>
            <a:r>
              <a:rPr lang="zh-TW" altLang="en-US" sz="1800" dirty="0" smtClean="0">
                <a:latin typeface="微軟正黑體" panose="020B0604030504040204" pitchFamily="34" charset="-120"/>
              </a:rPr>
              <a:t>「對不起，讓您久等了，我是</a:t>
            </a:r>
            <a:r>
              <a:rPr lang="en-US" altLang="zh-TW" sz="1800" dirty="0" smtClean="0">
                <a:latin typeface="微軟正黑體" panose="020B0604030504040204" pitchFamily="34" charset="-120"/>
              </a:rPr>
              <a:t>OOO</a:t>
            </a:r>
            <a:r>
              <a:rPr lang="zh-TW" altLang="en-US" sz="1800" dirty="0" smtClean="0">
                <a:latin typeface="微軟正黑體" panose="020B0604030504040204" pitchFamily="34" charset="-120"/>
              </a:rPr>
              <a:t>」</a:t>
            </a:r>
            <a:endParaRPr lang="en-US" altLang="zh-TW" sz="1800" dirty="0" smtClean="0">
              <a:latin typeface="微軟正黑體" panose="020B0604030504040204" pitchFamily="34" charset="-120"/>
            </a:endParaRPr>
          </a:p>
          <a:p>
            <a:r>
              <a:rPr lang="en-US" altLang="zh-TW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lang="zh-TW" altLang="en-US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接電話的時候要準備紀錄重點事項，所以紙筆應隨時準備好。</a:t>
            </a:r>
            <a:endParaRPr lang="en-US" altLang="zh-TW" sz="1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6.</a:t>
            </a:r>
            <a:r>
              <a:rPr lang="zh-TW" altLang="en-US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所聽到的事或與客戶談話的重點，最好複誦一次、確認並記下。</a:t>
            </a:r>
            <a:endParaRPr lang="en-US" altLang="zh-TW" sz="1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7.</a:t>
            </a:r>
            <a:r>
              <a:rPr lang="zh-TW" altLang="en-US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如果代理別人接電話，就報名：</a:t>
            </a:r>
            <a:r>
              <a:rPr lang="zh-TW" altLang="en-US" sz="1800" dirty="0">
                <a:latin typeface="微軟正黑體" panose="020B0604030504040204" pitchFamily="34" charset="-120"/>
              </a:rPr>
              <a:t> </a:t>
            </a:r>
            <a:r>
              <a:rPr lang="zh-TW" altLang="en-US" sz="1800" dirty="0" smtClean="0">
                <a:latin typeface="微軟正黑體" panose="020B0604030504040204" pitchFamily="34" charset="-120"/>
              </a:rPr>
              <a:t>「我是</a:t>
            </a:r>
            <a:r>
              <a:rPr lang="en-US" altLang="zh-TW" sz="1800" dirty="0" smtClean="0">
                <a:latin typeface="微軟正黑體" panose="020B0604030504040204" pitchFamily="34" charset="-120"/>
              </a:rPr>
              <a:t>OOO </a:t>
            </a:r>
            <a:r>
              <a:rPr lang="zh-TW" altLang="en-US" sz="1800" dirty="0" smtClean="0">
                <a:latin typeface="微軟正黑體" panose="020B0604030504040204" pitchFamily="34" charset="-120"/>
              </a:rPr>
              <a:t>，某某人不在，我可以為您服務嗎</a:t>
            </a:r>
            <a:r>
              <a:rPr lang="en-US" altLang="zh-TW" sz="1800" dirty="0" smtClean="0">
                <a:latin typeface="微軟正黑體" panose="020B0604030504040204" pitchFamily="34" charset="-120"/>
              </a:rPr>
              <a:t>?</a:t>
            </a:r>
            <a:r>
              <a:rPr lang="zh-TW" altLang="en-US" sz="1800" dirty="0" smtClean="0">
                <a:latin typeface="微軟正黑體" panose="020B0604030504040204" pitchFamily="34" charset="-120"/>
              </a:rPr>
              <a:t>」。</a:t>
            </a:r>
            <a:endParaRPr lang="en-US" altLang="zh-TW" sz="1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0131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用言辭上的寒暄作為開場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zh-TW" altLang="en-US" sz="3600" b="1" dirty="0"/>
              <a:t>在回答來話時要切記三件事：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en-US" altLang="zh-TW" sz="3600" dirty="0" smtClean="0"/>
              <a:t>1</a:t>
            </a:r>
            <a:r>
              <a:rPr lang="en-US" altLang="zh-TW" sz="3600" dirty="0"/>
              <a:t>.</a:t>
            </a:r>
            <a:r>
              <a:rPr lang="zh-TW" altLang="en-US" sz="3600" dirty="0"/>
              <a:t>使用禮貌的問候語。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en-US" altLang="zh-TW" sz="3600" dirty="0" smtClean="0"/>
              <a:t>2</a:t>
            </a:r>
            <a:r>
              <a:rPr lang="en-US" altLang="zh-TW" sz="3600" dirty="0"/>
              <a:t>.</a:t>
            </a:r>
            <a:r>
              <a:rPr lang="zh-TW" altLang="en-US" sz="3600" dirty="0" smtClean="0"/>
              <a:t>說出飯店名稱或</a:t>
            </a:r>
            <a:r>
              <a:rPr lang="zh-TW" altLang="en-US" sz="3600" dirty="0"/>
              <a:t>部門名稱。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en-US" altLang="zh-TW" sz="3600" dirty="0" smtClean="0"/>
              <a:t>3</a:t>
            </a:r>
            <a:r>
              <a:rPr lang="en-US" altLang="zh-TW" sz="3600" dirty="0"/>
              <a:t>.</a:t>
            </a:r>
            <a:r>
              <a:rPr lang="zh-TW" altLang="en-US" sz="3600" dirty="0"/>
              <a:t>說出自己的名字。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752" y="4296578"/>
            <a:ext cx="3198385" cy="208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72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三、盡快地使用對方的名字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每一個人對自己的名字，都有一份特殊的情感，而認識我們的名字，就如同認識我們這個人，別人叫出我們的名字，可使我們覺得自己很重要，彼此稱呼名字可使對話熱絡些，人與人的距離也拉近不少。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753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、中輟電話不得超過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秒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/>
              <a:t>人通常在等候</a:t>
            </a:r>
            <a:r>
              <a:rPr lang="en-US" altLang="zh-TW" sz="4000" dirty="0" smtClean="0"/>
              <a:t>17</a:t>
            </a:r>
            <a:r>
              <a:rPr lang="zh-TW" altLang="en-US" sz="4000" dirty="0" smtClean="0"/>
              <a:t>秒後便很難控制自己的情緒，會開始有脫序的行為。因此在中斷電話之後，必須把握時間，重新連絡上客戶，將心比心別讓客戶久等。若你需要客戶等候，最好先徵詢客戶的意見，切莫讓客戶一職聽到占線中或掛電話的聲音，即可能會讓客戶感到煩躁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5807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五、使用正面的語辭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828800"/>
            <a:ext cx="9601200" cy="4754880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sz="4000" dirty="0"/>
              <a:t>線</a:t>
            </a:r>
            <a:r>
              <a:rPr lang="zh-TW" altLang="en-US" sz="4000" dirty="0" smtClean="0"/>
              <a:t>上溝通中常會令消費者產生厭惡或負面的感受而破壞了彼此的關係。回應轉接、中輟或等待的電話，通常客服人員會因為太忙常會使用消極的詞彙或態度。</a:t>
            </a:r>
            <a:endParaRPr lang="en-US" altLang="zh-TW" sz="4000" dirty="0" smtClean="0"/>
          </a:p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例如：您要找的人忙線，請稍後再撥、他不在，您待回再打。若可以轉換為抱歉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!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讓您久等了，我可以鮮味您服務嗎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、他現在正在忙線中，我可以先幫您處理嗎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、謝謝您讓您久等了，我可以幫您服務嗎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一樣是回應，後者會比前者更有正面意義。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8281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五、使用正面的語辭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828800"/>
            <a:ext cx="9601200" cy="4754880"/>
          </a:xfrm>
        </p:spPr>
        <p:txBody>
          <a:bodyPr>
            <a:normAutofit fontScale="85000" lnSpcReduction="20000"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假如你不知道怎麼回答，使用瞭解比知道好，不要回我不知道，這聽起來好像說話者能力不足、漠不關心或不理會客戶的感覺。若說，我不是很瞭解，但我馬上去查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…..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。這樣聽起來好像你會去弄明白，並且是主動積極想去瞭解幫忙解決。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另外也要避免推諉的字眼，例如：只是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可能、或許、不一定等模糊又不負責任的說法。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另一種是和客戶說沒問題，或更糟跟客戶說我辦事你放心，這些言辭風險太大，除非有百分百的把握，否則很容易破壞客戶對你的信任。可以試著用，我很樂意為你盡一切方法來處理，但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。來代替，相信客戶會有耐心等待解決的方式。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373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、掌握正確留言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/>
              <a:t>要正確無誤記下對方的名字、電話號碼、公司名稱、留言摘要與何時打來，也務必留下代留言者姓名。</a:t>
            </a:r>
            <a:endParaRPr lang="en-US" altLang="zh-TW" sz="4000" dirty="0" smtClean="0"/>
          </a:p>
          <a:p>
            <a:r>
              <a:rPr lang="zh-TW" altLang="en-US" sz="4000" dirty="0"/>
              <a:t>切</a:t>
            </a:r>
            <a:r>
              <a:rPr lang="zh-TW" altLang="en-US" sz="4000" dirty="0" smtClean="0"/>
              <a:t>勿太草率，更不要寫出令人看不懂的留言，字跡難以辨認。</a:t>
            </a:r>
            <a:endParaRPr lang="en-US" altLang="zh-TW" sz="4000" dirty="0" smtClean="0"/>
          </a:p>
          <a:p>
            <a:r>
              <a:rPr lang="zh-TW" altLang="en-US" sz="4000" dirty="0" smtClean="0"/>
              <a:t>留言後，有責任敦促被留言者回電。</a:t>
            </a:r>
            <a:endParaRPr lang="en-US" altLang="zh-TW" sz="4000" dirty="0" smtClean="0"/>
          </a:p>
        </p:txBody>
      </p:sp>
    </p:spTree>
    <p:extLst>
      <p:ext uri="{BB962C8B-B14F-4D97-AF65-F5344CB8AC3E}">
        <p14:creationId xmlns:p14="http://schemas.microsoft.com/office/powerpoint/2010/main" val="405769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七、轉接時不可偷工減料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轉接電話時應要有禮貌，要等到對方以接起才可以掛斷。學習如何使用總機系統或使用三方通話功能非常重要。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" t="596" r="66536" b="-596"/>
          <a:stretch/>
        </p:blipFill>
        <p:spPr>
          <a:xfrm>
            <a:off x="9163624" y="4329629"/>
            <a:ext cx="1897312" cy="184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68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八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、善加利用每個機會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/>
              <a:t>每位客戶來電就是一項成本，公司花費可觀的廣告成本來吸引客戶來電，無論你值班的狀態如何都不能影響接電話應有的禮儀，因為每一通電話都是成本與商機。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3000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九、接聽所有電話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若不是你的電話，但接電話是你的責任和義務，不可以拒接電話。若是電話無人理會，而造成飯店商機遺漏造成業績衰退或客戶抱怨無法及時處理，就無法原諒。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75" y="4682169"/>
            <a:ext cx="2606187" cy="169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07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單元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線上客戶問題與管理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2068945"/>
            <a:ext cx="9601200" cy="3798455"/>
          </a:xfrm>
        </p:spPr>
        <p:txBody>
          <a:bodyPr/>
          <a:lstStyle/>
          <a:p>
            <a:r>
              <a:rPr lang="zh-TW" altLang="en-US" sz="2400" dirty="0" smtClean="0"/>
              <a:t>教學目標：</a:t>
            </a:r>
            <a:r>
              <a:rPr lang="en-US" altLang="zh-TW" sz="2400" dirty="0" smtClean="0"/>
              <a:t/>
            </a:r>
            <a:br>
              <a:rPr lang="en-US" altLang="zh-TW" sz="2400" dirty="0" smtClean="0"/>
            </a:br>
            <a:r>
              <a:rPr lang="zh-TW" altLang="zh-TW" sz="2400" dirty="0" smtClean="0"/>
              <a:t>能夠</a:t>
            </a:r>
            <a:r>
              <a:rPr lang="zh-TW" altLang="zh-TW" sz="2400" dirty="0"/>
              <a:t>接聽線上客服電話專線、並即時回覆及幫助顧客解決問題 </a:t>
            </a:r>
            <a:endParaRPr lang="en-US" altLang="zh-TW" sz="2400" dirty="0" smtClean="0"/>
          </a:p>
          <a:p>
            <a:r>
              <a:rPr lang="zh-TW" altLang="en-US" sz="2400" dirty="0" smtClean="0"/>
              <a:t>教學大綱：</a:t>
            </a:r>
            <a:endParaRPr lang="en-US" altLang="zh-TW" sz="2400" dirty="0" smtClean="0"/>
          </a:p>
          <a:p>
            <a:r>
              <a:rPr lang="en-US" altLang="zh-TW" sz="2400" dirty="0"/>
              <a:t>1.</a:t>
            </a:r>
            <a:r>
              <a:rPr lang="zh-TW" altLang="zh-TW" sz="2400" dirty="0"/>
              <a:t>定義客戶問題</a:t>
            </a:r>
          </a:p>
          <a:p>
            <a:r>
              <a:rPr lang="en-US" altLang="zh-TW" sz="2400" dirty="0"/>
              <a:t>2.</a:t>
            </a:r>
            <a:r>
              <a:rPr lang="zh-TW" altLang="zh-TW" sz="2400" dirty="0"/>
              <a:t>線上客服流程管理</a:t>
            </a:r>
          </a:p>
          <a:p>
            <a:r>
              <a:rPr lang="en-US" altLang="zh-TW" sz="2400" dirty="0"/>
              <a:t>3.</a:t>
            </a:r>
            <a:r>
              <a:rPr lang="zh-TW" altLang="zh-TW" sz="2400" dirty="0"/>
              <a:t>如何解決客戶問題</a:t>
            </a:r>
            <a:endParaRPr lang="zh-TW" altLang="en-US" sz="24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340" y="4041057"/>
            <a:ext cx="3473359" cy="215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2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、最後掛斷電話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很快地掛掉電話並產生尖銳的聲音，是一件令人感到錯愕且非常糟糕的事。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千萬不要重掛電話，而使客戶耳朵有不愉快的感覺。試著等客戶掛掉電話後，客戶服務人員再掛上電話，特別是對於長輩、客戶、長官。</a:t>
            </a:r>
            <a:endParaRPr lang="en-US" altLang="zh-TW" sz="4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404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通話技巧的改進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看不見、但可彌補缺失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810512"/>
            <a:ext cx="10168128" cy="3657416"/>
          </a:xfrm>
        </p:spPr>
        <p:txBody>
          <a:bodyPr>
            <a:noAutofit/>
          </a:bodyPr>
          <a:lstStyle/>
          <a:p>
            <a:r>
              <a:rPr lang="zh-TW" altLang="en-US" sz="3200" dirty="0"/>
              <a:t>一、</a:t>
            </a:r>
            <a:r>
              <a:rPr lang="zh-TW" altLang="en-US" sz="3200" dirty="0" smtClean="0"/>
              <a:t>微笑</a:t>
            </a:r>
            <a:r>
              <a:rPr lang="en-US" altLang="zh-TW" sz="3200" dirty="0" smtClean="0"/>
              <a:t>(</a:t>
            </a:r>
            <a:r>
              <a:rPr lang="zh-TW" altLang="en-US" sz="3200" dirty="0" smtClean="0"/>
              <a:t>免除疲憊、挫折、憤怒、厭倦和悲痛置之腦後，讓你臉上布滿笑容，用熱忱將微笑散發出來，讓客戶也感受到</a:t>
            </a:r>
            <a:r>
              <a:rPr lang="en-US" altLang="zh-TW" sz="3200" dirty="0" smtClean="0"/>
              <a:t>)</a:t>
            </a:r>
            <a:r>
              <a:rPr lang="zh-TW" altLang="en-US" sz="3200" dirty="0" smtClean="0"/>
              <a:t>。</a:t>
            </a:r>
            <a:endParaRPr lang="en-US" altLang="zh-TW" sz="3200" dirty="0" smtClean="0"/>
          </a:p>
          <a:p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二、放慢速度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電話每分鐘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100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字以內，面對面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130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字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b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面對面談話內容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7%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，線上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30%</a:t>
            </a:r>
            <a:endParaRPr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三、深呼吸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放輕鬆別緊張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四、不要吃吃喝喝或抽菸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講話不清晰、不文雅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五、避免行話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專用術語應避免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六、避免單調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語調變化不宜過大，否則容易造成遐想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4040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4464" y="255639"/>
            <a:ext cx="10537723" cy="132689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詢問</a:t>
            </a:r>
            <a:r>
              <a:rPr lang="zh-TW" altLang="en-US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的重要與技巧</a:t>
            </a:r>
            <a:br>
              <a:rPr lang="zh-TW" altLang="en-US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>
                <a:solidFill>
                  <a:srgbClr val="CC33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一、詢問的</a:t>
            </a:r>
            <a:r>
              <a:rPr lang="zh-TW" altLang="en-US" dirty="0" smtClean="0">
                <a:solidFill>
                  <a:srgbClr val="CC33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重要性</a:t>
            </a:r>
            <a:r>
              <a:rPr lang="en-US" altLang="zh-TW" dirty="0" smtClean="0">
                <a:solidFill>
                  <a:srgbClr val="CC33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(5W1H</a:t>
            </a:r>
            <a:r>
              <a:rPr lang="zh-TW" altLang="en-US" dirty="0" smtClean="0">
                <a:solidFill>
                  <a:srgbClr val="CC33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；誰、什麼、何時、何地、為何、如何</a:t>
            </a:r>
            <a:r>
              <a:rPr lang="en-US" altLang="zh-TW" dirty="0" smtClean="0">
                <a:solidFill>
                  <a:srgbClr val="CC33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2286000"/>
            <a:ext cx="10063018" cy="35814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  <a:tab pos="1528763" algn="l"/>
              </a:tabLst>
            </a:pPr>
            <a:endParaRPr lang="en-US" altLang="zh-TW" sz="2600" dirty="0" smtClean="0"/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  <a:tab pos="1528763" algn="l"/>
              </a:tabLst>
            </a:pPr>
            <a:r>
              <a:rPr lang="zh-TW" altLang="en-US" sz="2600" dirty="0" smtClean="0"/>
              <a:t>問題</a:t>
            </a:r>
            <a:r>
              <a:rPr lang="zh-TW" altLang="en-US" sz="2600" dirty="0"/>
              <a:t>可分為四種基本型態：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  <a:tab pos="1528763" algn="l"/>
              </a:tabLst>
            </a:pPr>
            <a:r>
              <a:rPr lang="zh-TW" altLang="en-US" sz="2600" dirty="0"/>
              <a:t>「封閉型」問題所要的是肯定的</a:t>
            </a:r>
            <a:r>
              <a:rPr lang="zh-TW" altLang="en-US" sz="2600" dirty="0" smtClean="0"/>
              <a:t>答案。</a:t>
            </a:r>
            <a:r>
              <a:rPr lang="zh-TW" altLang="en-US" sz="2600" dirty="0" smtClean="0">
                <a:solidFill>
                  <a:srgbClr val="FF0000"/>
                </a:solidFill>
              </a:rPr>
              <a:t>例：是或不是</a:t>
            </a:r>
            <a:endParaRPr lang="zh-TW" altLang="en-US" sz="2600" dirty="0">
              <a:solidFill>
                <a:srgbClr val="FF0000"/>
              </a:solidFill>
            </a:endParaRP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  <a:tab pos="1528763" algn="l"/>
              </a:tabLst>
            </a:pPr>
            <a:r>
              <a:rPr lang="zh-TW" altLang="en-US" sz="2600" dirty="0"/>
              <a:t>「開放型」問題則要求潛在客戶提出更進一步的</a:t>
            </a:r>
            <a:r>
              <a:rPr lang="zh-TW" altLang="en-US" sz="2600" dirty="0" smtClean="0"/>
              <a:t>資訊。</a:t>
            </a:r>
            <a:r>
              <a:rPr lang="zh-TW" altLang="en-US" sz="2600" dirty="0" smtClean="0">
                <a:solidFill>
                  <a:srgbClr val="FF0000"/>
                </a:solidFill>
              </a:rPr>
              <a:t>例：你對</a:t>
            </a:r>
            <a:r>
              <a:rPr lang="en-US" altLang="zh-TW" sz="2600" dirty="0" smtClean="0">
                <a:solidFill>
                  <a:srgbClr val="FF0000"/>
                </a:solidFill>
              </a:rPr>
              <a:t>….</a:t>
            </a:r>
            <a:r>
              <a:rPr lang="zh-TW" altLang="en-US" sz="2600" dirty="0" smtClean="0">
                <a:solidFill>
                  <a:srgbClr val="FF0000"/>
                </a:solidFill>
              </a:rPr>
              <a:t>的看法</a:t>
            </a:r>
            <a:r>
              <a:rPr lang="en-US" altLang="zh-TW" sz="2600" dirty="0" smtClean="0">
                <a:solidFill>
                  <a:srgbClr val="FF0000"/>
                </a:solidFill>
              </a:rPr>
              <a:t>?</a:t>
            </a:r>
            <a:endParaRPr lang="zh-TW" altLang="en-US" sz="2600" dirty="0">
              <a:solidFill>
                <a:srgbClr val="FF0000"/>
              </a:solidFill>
            </a:endParaRP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  <a:tab pos="1528763" algn="l"/>
              </a:tabLst>
            </a:pPr>
            <a:r>
              <a:rPr lang="zh-TW" altLang="en-US" sz="2600" dirty="0"/>
              <a:t>「反射型」問題是對已經說出的答案加以反射，</a:t>
            </a:r>
            <a:r>
              <a:rPr lang="zh-TW" altLang="en-US" sz="2600" dirty="0" smtClean="0"/>
              <a:t>也許是</a:t>
            </a:r>
            <a:r>
              <a:rPr lang="zh-TW" altLang="en-US" sz="2600" dirty="0"/>
              <a:t>要求對方針對某一點加以</a:t>
            </a:r>
            <a:r>
              <a:rPr lang="zh-TW" altLang="en-US" sz="2600" dirty="0" smtClean="0"/>
              <a:t>說明。</a:t>
            </a:r>
            <a:r>
              <a:rPr lang="en-US" altLang="zh-TW" sz="2600" dirty="0" smtClean="0"/>
              <a:t/>
            </a:r>
            <a:br>
              <a:rPr lang="en-US" altLang="zh-TW" sz="2600" dirty="0" smtClean="0"/>
            </a:br>
            <a:r>
              <a:rPr lang="zh-TW" altLang="en-US" sz="2600" dirty="0" smtClean="0"/>
              <a:t>                    </a:t>
            </a:r>
            <a:r>
              <a:rPr lang="zh-TW" altLang="en-US" sz="2600" dirty="0" smtClean="0">
                <a:solidFill>
                  <a:srgbClr val="FF0000"/>
                </a:solidFill>
              </a:rPr>
              <a:t>例：您對於住宿的品質為何</a:t>
            </a:r>
            <a:r>
              <a:rPr lang="en-US" altLang="zh-TW" sz="2600" dirty="0" smtClean="0">
                <a:solidFill>
                  <a:srgbClr val="FF0000"/>
                </a:solidFill>
              </a:rPr>
              <a:t>?</a:t>
            </a:r>
            <a:endParaRPr lang="zh-TW" altLang="en-US" sz="2600" dirty="0">
              <a:solidFill>
                <a:srgbClr val="FF0000"/>
              </a:solidFill>
            </a:endParaRP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  <a:tab pos="1528763" algn="l"/>
              </a:tabLst>
            </a:pPr>
            <a:r>
              <a:rPr lang="zh-TW" altLang="en-US" sz="2600" dirty="0"/>
              <a:t>「引導型」問題通常是暗示對方有比目前更好的</a:t>
            </a:r>
            <a:r>
              <a:rPr lang="zh-TW" altLang="en-US" sz="2600" dirty="0" smtClean="0"/>
              <a:t>做事方式。</a:t>
            </a:r>
            <a:r>
              <a:rPr lang="en-US" altLang="zh-TW" sz="2600" dirty="0" smtClean="0"/>
              <a:t/>
            </a:r>
            <a:br>
              <a:rPr lang="en-US" altLang="zh-TW" sz="2600" dirty="0" smtClean="0"/>
            </a:br>
            <a:r>
              <a:rPr lang="zh-TW" altLang="en-US" sz="2600" dirty="0"/>
              <a:t> </a:t>
            </a:r>
            <a:r>
              <a:rPr lang="zh-TW" altLang="en-US" sz="2600" dirty="0" smtClean="0"/>
              <a:t>                   </a:t>
            </a:r>
            <a:r>
              <a:rPr lang="zh-TW" altLang="en-US" sz="2600" dirty="0" smtClean="0">
                <a:solidFill>
                  <a:srgbClr val="FF0000"/>
                </a:solidFill>
              </a:rPr>
              <a:t>例</a:t>
            </a:r>
            <a:r>
              <a:rPr lang="zh-TW" altLang="en-US" sz="2600" dirty="0">
                <a:solidFill>
                  <a:srgbClr val="FF0000"/>
                </a:solidFill>
              </a:rPr>
              <a:t>：若是</a:t>
            </a:r>
            <a:r>
              <a:rPr lang="zh-TW" altLang="en-US" sz="2600" dirty="0" smtClean="0">
                <a:solidFill>
                  <a:srgbClr val="FF0000"/>
                </a:solidFill>
              </a:rPr>
              <a:t>低樓層客滿，您可以考慮高樓層客房。</a:t>
            </a:r>
            <a:endParaRPr lang="zh-TW" altLang="en-US" sz="2600" dirty="0">
              <a:solidFill>
                <a:srgbClr val="FF0000"/>
              </a:solidFill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760" y="4990641"/>
            <a:ext cx="2531589" cy="168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14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solidFill>
                  <a:srgbClr val="CC33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二、詢問的</a:t>
            </a:r>
            <a:r>
              <a:rPr lang="zh-TW" altLang="en-US" sz="4000" dirty="0" smtClean="0">
                <a:solidFill>
                  <a:srgbClr val="CC33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技巧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37536" y="2669272"/>
            <a:ext cx="9601200" cy="310226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dirty="0">
                <a:latin typeface="Times New Roman" panose="02020603050405020304" pitchFamily="18" charset="0"/>
              </a:rPr>
              <a:t>身</a:t>
            </a:r>
            <a:r>
              <a:rPr lang="zh-TW" altLang="en-US" dirty="0" smtClean="0">
                <a:latin typeface="Times New Roman" panose="02020603050405020304" pitchFamily="18" charset="0"/>
              </a:rPr>
              <a:t>為</a:t>
            </a:r>
            <a:r>
              <a:rPr lang="zh-TW" altLang="en-US" dirty="0">
                <a:latin typeface="Times New Roman" panose="02020603050405020304" pitchFamily="18" charset="0"/>
              </a:rPr>
              <a:t>線</a:t>
            </a:r>
            <a:r>
              <a:rPr lang="zh-TW" altLang="en-US" dirty="0" smtClean="0">
                <a:latin typeface="Times New Roman" panose="02020603050405020304" pitchFamily="18" charset="0"/>
              </a:rPr>
              <a:t>上客服服務人員可以</a:t>
            </a:r>
            <a:r>
              <a:rPr lang="zh-TW" altLang="en-US" dirty="0">
                <a:latin typeface="Times New Roman" panose="02020603050405020304" pitchFamily="18" charset="0"/>
              </a:rPr>
              <a:t>妥善運用詢問的技巧，例如</a:t>
            </a:r>
            <a:r>
              <a:rPr lang="zh-TW" altLang="en-US" dirty="0" smtClean="0">
                <a:latin typeface="Times New Roman" panose="02020603050405020304" pitchFamily="18" charset="0"/>
              </a:rPr>
              <a:t>：</a:t>
            </a:r>
            <a:endParaRPr lang="en-US" altLang="zh-TW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dirty="0" smtClean="0">
                <a:latin typeface="Times New Roman" panose="02020603050405020304" pitchFamily="18" charset="0"/>
              </a:rPr>
              <a:t>（</a:t>
            </a:r>
            <a:r>
              <a:rPr lang="en-US" altLang="zh-TW" dirty="0">
                <a:latin typeface="Times New Roman" panose="02020603050405020304" pitchFamily="18" charset="0"/>
              </a:rPr>
              <a:t>1</a:t>
            </a:r>
            <a:r>
              <a:rPr lang="zh-TW" altLang="en-US" dirty="0">
                <a:latin typeface="Times New Roman" panose="02020603050405020304" pitchFamily="18" charset="0"/>
              </a:rPr>
              <a:t>）針對</a:t>
            </a:r>
            <a:r>
              <a:rPr lang="zh-TW" altLang="en-US" dirty="0" smtClean="0">
                <a:latin typeface="Times New Roman" panose="02020603050405020304" pitchFamily="18" charset="0"/>
              </a:rPr>
              <a:t>某產</a:t>
            </a:r>
            <a:r>
              <a:rPr lang="zh-TW" altLang="en-US" dirty="0">
                <a:latin typeface="Times New Roman" panose="02020603050405020304" pitchFamily="18" charset="0"/>
              </a:rPr>
              <a:t>品</a:t>
            </a:r>
            <a:r>
              <a:rPr lang="zh-TW" altLang="en-US" dirty="0" smtClean="0">
                <a:latin typeface="Times New Roman" panose="02020603050405020304" pitchFamily="18" charset="0"/>
              </a:rPr>
              <a:t>提供</a:t>
            </a:r>
            <a:r>
              <a:rPr lang="zh-TW" altLang="en-US" dirty="0">
                <a:latin typeface="Times New Roman" panose="02020603050405020304" pitchFamily="18" charset="0"/>
              </a:rPr>
              <a:t>資訊，可採「開放式</a:t>
            </a:r>
            <a:r>
              <a:rPr lang="zh-TW" altLang="en-US" dirty="0" smtClean="0">
                <a:latin typeface="Times New Roman" panose="02020603050405020304" pitchFamily="18" charset="0"/>
              </a:rPr>
              <a:t>問題」</a:t>
            </a:r>
            <a:endParaRPr lang="zh-TW" altLang="en-US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dirty="0">
                <a:latin typeface="Times New Roman" panose="02020603050405020304" pitchFamily="18" charset="0"/>
              </a:rPr>
              <a:t>（</a:t>
            </a:r>
            <a:r>
              <a:rPr lang="en-US" altLang="zh-TW" dirty="0">
                <a:latin typeface="Times New Roman" panose="02020603050405020304" pitchFamily="18" charset="0"/>
              </a:rPr>
              <a:t>2</a:t>
            </a:r>
            <a:r>
              <a:rPr lang="zh-TW" altLang="en-US" dirty="0">
                <a:latin typeface="Times New Roman" panose="02020603050405020304" pitchFamily="18" charset="0"/>
              </a:rPr>
              <a:t>）針對</a:t>
            </a:r>
            <a:r>
              <a:rPr lang="zh-TW" altLang="en-US" dirty="0" smtClean="0">
                <a:latin typeface="Times New Roman" panose="02020603050405020304" pitchFamily="18" charset="0"/>
              </a:rPr>
              <a:t>某飯店產品加以</a:t>
            </a:r>
            <a:r>
              <a:rPr lang="zh-TW" altLang="en-US" dirty="0">
                <a:latin typeface="Times New Roman" panose="02020603050405020304" pitchFamily="18" charset="0"/>
              </a:rPr>
              <a:t>說明或澄清，可以採「</a:t>
            </a:r>
            <a:r>
              <a:rPr lang="zh-TW" altLang="en-US" dirty="0" smtClean="0">
                <a:latin typeface="Times New Roman" panose="02020603050405020304" pitchFamily="18" charset="0"/>
              </a:rPr>
              <a:t>反射</a:t>
            </a:r>
            <a:r>
              <a:rPr lang="zh-TW" altLang="en-US" dirty="0">
                <a:latin typeface="Times New Roman" panose="02020603050405020304" pitchFamily="18" charset="0"/>
              </a:rPr>
              <a:t>式問題」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dirty="0">
                <a:latin typeface="Times New Roman" panose="02020603050405020304" pitchFamily="18" charset="0"/>
              </a:rPr>
              <a:t>（</a:t>
            </a:r>
            <a:r>
              <a:rPr lang="en-US" altLang="zh-TW" dirty="0">
                <a:latin typeface="Times New Roman" panose="02020603050405020304" pitchFamily="18" charset="0"/>
              </a:rPr>
              <a:t>3</a:t>
            </a:r>
            <a:r>
              <a:rPr lang="zh-TW" altLang="en-US" dirty="0">
                <a:latin typeface="Times New Roman" panose="02020603050405020304" pitchFamily="18" charset="0"/>
              </a:rPr>
              <a:t>）在你縮小重點時回答是或否，可以採「直接</a:t>
            </a:r>
            <a:r>
              <a:rPr lang="zh-TW" altLang="en-US" dirty="0" smtClean="0">
                <a:latin typeface="Times New Roman" panose="02020603050405020304" pitchFamily="18" charset="0"/>
              </a:rPr>
              <a:t>式問題</a:t>
            </a:r>
            <a:r>
              <a:rPr lang="zh-TW" altLang="en-US" dirty="0">
                <a:latin typeface="Times New Roman" panose="02020603050405020304" pitchFamily="18" charset="0"/>
              </a:rPr>
              <a:t>」。熟悉詢問技巧，既不會得罪客戶，又	</a:t>
            </a:r>
            <a:r>
              <a:rPr lang="zh-TW" altLang="en-US" dirty="0" smtClean="0">
                <a:latin typeface="Times New Roman" panose="02020603050405020304" pitchFamily="18" charset="0"/>
              </a:rPr>
              <a:t>可以縮短通話時間，增進服務滿意度，</a:t>
            </a:r>
            <a:r>
              <a:rPr lang="zh-TW" altLang="en-US" dirty="0">
                <a:latin typeface="Times New Roman" panose="02020603050405020304" pitchFamily="18" charset="0"/>
              </a:rPr>
              <a:t>故</a:t>
            </a:r>
            <a:r>
              <a:rPr lang="zh-TW" altLang="en-US" dirty="0" smtClean="0">
                <a:latin typeface="Times New Roman" panose="02020603050405020304" pitchFamily="18" charset="0"/>
              </a:rPr>
              <a:t>不可不慎</a:t>
            </a:r>
            <a:r>
              <a:rPr lang="zh-TW" altLang="en-US" dirty="0">
                <a:latin typeface="Times New Roman" panose="02020603050405020304" pitchFamily="18" charset="0"/>
              </a:rPr>
              <a:t>。</a:t>
            </a: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131" y="1828375"/>
            <a:ext cx="2531589" cy="168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4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封閉式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提問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884218"/>
            <a:ext cx="9601200" cy="4165600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客人</a:t>
            </a:r>
            <a:r>
              <a:rPr lang="zh-TW" altLang="en-US" sz="2800" dirty="0"/>
              <a:t>：我剛買的產品，結果開關處沒有反應！</a:t>
            </a:r>
          </a:p>
          <a:p>
            <a:r>
              <a:rPr lang="zh-TW" altLang="en-US" sz="2800" dirty="0"/>
              <a:t>客服：按了開關沒有反應，是這樣沒錯嗎？</a:t>
            </a:r>
          </a:p>
          <a:p>
            <a:r>
              <a:rPr lang="zh-TW" altLang="en-US" sz="2800" dirty="0"/>
              <a:t>封閉式提問只給顧客對或不對兩種選項，此種方式可以讓問題聚焦、找出事實，也能藉此讓客人知道客服真的有理解顧客的心情。但也因為封閉式的提問會使顧客的回答較為簡潔，無法了解全面狀況，只能做片面的確認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9895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開放式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提問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773382"/>
            <a:ext cx="9601200" cy="4094018"/>
          </a:xfrm>
        </p:spPr>
        <p:txBody>
          <a:bodyPr/>
          <a:lstStyle/>
          <a:p>
            <a:r>
              <a:rPr lang="zh-TW" altLang="en-US" sz="2800" dirty="0" smtClean="0"/>
              <a:t>客人</a:t>
            </a:r>
            <a:r>
              <a:rPr lang="zh-TW" altLang="en-US" sz="2800" dirty="0"/>
              <a:t>：昨天才買的產品，怎麼一下子就壞了？</a:t>
            </a:r>
          </a:p>
          <a:p>
            <a:r>
              <a:rPr lang="zh-TW" altLang="en-US" sz="2800" dirty="0"/>
              <a:t>客服：非常不好意思，可以詳細告訴我是什麼狀況嗎？</a:t>
            </a:r>
          </a:p>
          <a:p>
            <a:r>
              <a:rPr lang="zh-TW" altLang="en-US" sz="2800" dirty="0"/>
              <a:t>開放式提問給予客人自由空間發言，可以引導出顧客的真實情緒與面對的難題。但這種提問方式常常可能會使顧客講得過於離題、消耗時間，所以店員應該專注抓住顧客想要表達的核心，反覆針對核心，往下縮小範圍提問來確認需求。</a:t>
            </a: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916" y="4847422"/>
            <a:ext cx="2553376" cy="178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6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向顧客傳達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感謝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911600"/>
          </a:xfrm>
        </p:spPr>
        <p:txBody>
          <a:bodyPr/>
          <a:lstStyle/>
          <a:p>
            <a:r>
              <a:rPr lang="zh-TW" altLang="en-US" sz="2800" dirty="0" smtClean="0"/>
              <a:t>顧客</a:t>
            </a:r>
            <a:r>
              <a:rPr lang="zh-TW" altLang="en-US" sz="2800" dirty="0"/>
              <a:t>會投訴其實是希望他們面臨的處境能夠被瞭解，也想告訴店家如何改善，下次才能有機會獲得更好的服務。顧客每一個寶貴意見，都能使店家的服務變得更好，所以必須感謝他們的批評指教。道歉不如感謝，儘管道歉是必要的但有時會說得像賠罪，會讓客人會有罪惡感。給予客人最真誠的感謝，也能使客人有好的印象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9293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提出解決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辦法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2355273"/>
            <a:ext cx="9601200" cy="3512127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比起</a:t>
            </a:r>
            <a:r>
              <a:rPr lang="zh-TW" altLang="en-US" sz="2800" dirty="0"/>
              <a:t>直接告訴顧客該怎麼做、可以怎麼做，不如給他多個選項選擇。給予顧客自由的選擇空間，能夠增加顧客的認同。當覺得自己的能力無法提出解決辦法時，不妨先請客人等會兒，晚點再回覆電話，然後請較有經驗的前輩幫忙解決或是商量如何應對。回覆的時間以不超過</a:t>
            </a:r>
            <a:r>
              <a:rPr lang="en-US" altLang="zh-TW" sz="2800" dirty="0"/>
              <a:t>15</a:t>
            </a:r>
            <a:r>
              <a:rPr lang="zh-TW" altLang="en-US" sz="2800" dirty="0"/>
              <a:t>分鐘為主，超過這個時間容易使客人產生不信任感。因此，最好在</a:t>
            </a:r>
            <a:r>
              <a:rPr lang="en-US" altLang="zh-TW" sz="2800" dirty="0"/>
              <a:t>15</a:t>
            </a:r>
            <a:r>
              <a:rPr lang="zh-TW" altLang="en-US" sz="2800" dirty="0"/>
              <a:t>分鐘內回報處理的進度，以勤快處理的姿態贏得顧客好感。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3802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7696" y="296301"/>
            <a:ext cx="10515600" cy="1325563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三、掌握談話的主控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權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764145"/>
            <a:ext cx="5999018" cy="4103255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en-US" altLang="zh-TW" sz="2400" dirty="0"/>
              <a:t>1.</a:t>
            </a:r>
            <a:r>
              <a:rPr lang="zh-TW" altLang="en-US" sz="2400" dirty="0"/>
              <a:t>向潛在客戶說明主要談話內容。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en-US" altLang="zh-TW" sz="2400" dirty="0" smtClean="0"/>
              <a:t>2.</a:t>
            </a:r>
            <a:r>
              <a:rPr lang="zh-TW" altLang="en-US" sz="2400" dirty="0"/>
              <a:t>旁徵博引，引發其他旅遊相關議題。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en-US" altLang="zh-TW" sz="2400" dirty="0" smtClean="0"/>
              <a:t>3</a:t>
            </a:r>
            <a:r>
              <a:rPr lang="en-US" altLang="zh-TW" sz="2400" dirty="0"/>
              <a:t>.</a:t>
            </a:r>
            <a:r>
              <a:rPr lang="zh-TW" altLang="en-US" sz="2400" dirty="0"/>
              <a:t>採取主動、積極的服務態度，切忌採取被動</a:t>
            </a:r>
            <a:r>
              <a:rPr lang="zh-TW" altLang="en-US" sz="2400" dirty="0" smtClean="0"/>
              <a:t>的談話</a:t>
            </a:r>
            <a:r>
              <a:rPr lang="zh-TW" altLang="en-US" sz="2400" dirty="0"/>
              <a:t>態度，客人一問，您一答，多的都不</a:t>
            </a:r>
            <a:r>
              <a:rPr lang="zh-TW" altLang="en-US" sz="2400" dirty="0" smtClean="0"/>
              <a:t>回答</a:t>
            </a:r>
            <a:r>
              <a:rPr lang="zh-TW" altLang="en-US" sz="2400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28489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有效</a:t>
            </a:r>
            <a:r>
              <a:rPr lang="zh-TW" altLang="en-US" sz="4000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口頭表達</a:t>
            </a:r>
            <a:r>
              <a:rPr lang="zh-TW" altLang="en-US" sz="4000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技巧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909011"/>
            <a:ext cx="9601200" cy="445970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2800" b="1" dirty="0">
                <a:solidFill>
                  <a:srgbClr val="CC3300"/>
                </a:solidFill>
              </a:rPr>
              <a:t>有效口頭表達的要素為：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2400" dirty="0"/>
              <a:t>	</a:t>
            </a:r>
            <a:r>
              <a:rPr lang="en-US" altLang="zh-TW" sz="2400" dirty="0"/>
              <a:t>1.</a:t>
            </a:r>
            <a:r>
              <a:rPr lang="zh-TW" altLang="en-US" sz="2400" dirty="0"/>
              <a:t>字彙				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2400" dirty="0"/>
              <a:t>	</a:t>
            </a:r>
            <a:r>
              <a:rPr lang="en-US" altLang="zh-TW" sz="2400" dirty="0"/>
              <a:t>2.</a:t>
            </a:r>
            <a:r>
              <a:rPr lang="zh-TW" altLang="en-US" sz="2400" dirty="0"/>
              <a:t>聲音大小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2400" dirty="0"/>
              <a:t>	</a:t>
            </a:r>
            <a:r>
              <a:rPr lang="en-US" altLang="zh-TW" sz="2400" dirty="0"/>
              <a:t>3.</a:t>
            </a:r>
            <a:r>
              <a:rPr lang="zh-TW" altLang="en-US" sz="2400" dirty="0"/>
              <a:t>音調變化		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2400" dirty="0"/>
              <a:t>	</a:t>
            </a:r>
            <a:r>
              <a:rPr lang="en-US" altLang="zh-TW" sz="2400" dirty="0"/>
              <a:t>4.</a:t>
            </a:r>
            <a:r>
              <a:rPr lang="zh-TW" altLang="en-US" sz="2400" dirty="0"/>
              <a:t>流暢性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2400" dirty="0"/>
              <a:t>	</a:t>
            </a:r>
            <a:r>
              <a:rPr lang="en-US" altLang="zh-TW" sz="2400" dirty="0"/>
              <a:t>5.</a:t>
            </a:r>
            <a:r>
              <a:rPr lang="zh-TW" altLang="en-US" sz="2400" dirty="0"/>
              <a:t>態度				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2400" dirty="0"/>
              <a:t>	</a:t>
            </a:r>
            <a:r>
              <a:rPr lang="en-US" altLang="zh-TW" sz="2400" dirty="0"/>
              <a:t>6.</a:t>
            </a:r>
            <a:r>
              <a:rPr lang="zh-TW" altLang="en-US" sz="2400" dirty="0"/>
              <a:t>聽眾敏感度</a:t>
            </a: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351" y="2861569"/>
            <a:ext cx="4390449" cy="329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7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651" y="256971"/>
            <a:ext cx="11107994" cy="1325563"/>
          </a:xfrm>
        </p:spPr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184400"/>
          </a:xfrm>
        </p:spPr>
        <p:txBody>
          <a:bodyPr/>
          <a:lstStyle/>
          <a:p>
            <a:r>
              <a:rPr lang="zh-TW" altLang="en-US" sz="4000" dirty="0"/>
              <a:t>口齒清晰、反應明快、具服務熱忱、做事仔細、有耐心、品德良好、熟諳電腦作業能力</a:t>
            </a:r>
            <a:r>
              <a:rPr lang="en-US" altLang="zh-TW" sz="4000" dirty="0"/>
              <a:t>(</a:t>
            </a:r>
            <a:r>
              <a:rPr lang="zh-TW" altLang="en-US" sz="4000" dirty="0"/>
              <a:t>中打</a:t>
            </a:r>
            <a:r>
              <a:rPr lang="en-US" altLang="zh-TW" sz="4000" dirty="0"/>
              <a:t>30</a:t>
            </a:r>
            <a:r>
              <a:rPr lang="zh-TW" altLang="en-US" sz="4000" dirty="0"/>
              <a:t>字以上</a:t>
            </a:r>
            <a:r>
              <a:rPr lang="en-US" altLang="zh-TW" sz="4000" dirty="0"/>
              <a:t>)</a:t>
            </a:r>
            <a:endParaRPr lang="zh-TW" altLang="en-US" sz="4000" dirty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951" y="4098002"/>
            <a:ext cx="2214344" cy="215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62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有效</a:t>
            </a:r>
            <a:r>
              <a:rPr lang="zh-TW" altLang="en-US" sz="4000" b="1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口頭表達</a:t>
            </a:r>
            <a:r>
              <a:rPr lang="zh-TW" altLang="en-US" sz="40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技巧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47367" y="1770842"/>
            <a:ext cx="9601200" cy="495701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b="1" dirty="0" smtClean="0">
                <a:solidFill>
                  <a:srgbClr val="CC3300"/>
                </a:solidFill>
              </a:rPr>
              <a:t>通常</a:t>
            </a:r>
            <a:r>
              <a:rPr lang="zh-TW" altLang="en-US" b="1" dirty="0">
                <a:solidFill>
                  <a:srgbClr val="CC3300"/>
                </a:solidFill>
              </a:rPr>
              <a:t>導致口頭表達失敗的因素有：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dirty="0"/>
              <a:t>	</a:t>
            </a:r>
            <a:r>
              <a:rPr lang="en-US" altLang="zh-TW" dirty="0"/>
              <a:t>1.</a:t>
            </a:r>
            <a:r>
              <a:rPr lang="zh-TW" altLang="en-US" dirty="0"/>
              <a:t>使用對方不熟悉的專門術語及簡稱。</a:t>
            </a:r>
            <a:r>
              <a:rPr lang="zh-TW" altLang="en-US" sz="1800" dirty="0"/>
              <a:t> </a:t>
            </a:r>
            <a:endParaRPr lang="en-US" altLang="zh-TW" sz="1800" dirty="0" smtClean="0"/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en-US" altLang="zh-TW" sz="1800" dirty="0"/>
              <a:t>	2.</a:t>
            </a:r>
            <a:r>
              <a:rPr lang="zh-TW" altLang="en-US" sz="1800" dirty="0"/>
              <a:t>使用讓人分心或毫無意義的字語。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1800" dirty="0"/>
              <a:t>	</a:t>
            </a:r>
            <a:r>
              <a:rPr lang="en-US" altLang="zh-TW" sz="1800" dirty="0"/>
              <a:t>3.</a:t>
            </a:r>
            <a:r>
              <a:rPr lang="zh-TW" altLang="en-US" sz="1800" dirty="0"/>
              <a:t>講話速度過快。 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1800" dirty="0"/>
              <a:t>	</a:t>
            </a:r>
            <a:r>
              <a:rPr lang="en-US" altLang="zh-TW" sz="1800" dirty="0"/>
              <a:t>4.</a:t>
            </a:r>
            <a:r>
              <a:rPr lang="zh-TW" altLang="en-US" sz="1800" dirty="0"/>
              <a:t>講話音調平淡。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1800" dirty="0"/>
              <a:t>	</a:t>
            </a:r>
            <a:r>
              <a:rPr lang="en-US" altLang="zh-TW" sz="1800" dirty="0"/>
              <a:t>5.</a:t>
            </a:r>
            <a:r>
              <a:rPr lang="zh-TW" altLang="en-US" sz="1800" dirty="0"/>
              <a:t>使用俚語。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1800" dirty="0"/>
              <a:t>	</a:t>
            </a:r>
            <a:r>
              <a:rPr lang="en-US" altLang="zh-TW" sz="1800" dirty="0"/>
              <a:t>6.</a:t>
            </a:r>
            <a:r>
              <a:rPr lang="zh-TW" altLang="en-US" sz="1800" dirty="0"/>
              <a:t>缺乏自信。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1800" dirty="0"/>
              <a:t>	</a:t>
            </a:r>
            <a:r>
              <a:rPr lang="en-US" altLang="zh-TW" sz="1800" dirty="0"/>
              <a:t>7.</a:t>
            </a:r>
            <a:r>
              <a:rPr lang="zh-TW" altLang="en-US" sz="1800" dirty="0"/>
              <a:t>文法使用不當。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1800" dirty="0"/>
              <a:t>	</a:t>
            </a:r>
            <a:r>
              <a:rPr lang="en-US" altLang="zh-TW" sz="1800" dirty="0"/>
              <a:t>8.</a:t>
            </a:r>
            <a:r>
              <a:rPr lang="zh-TW" altLang="en-US" sz="1800" dirty="0"/>
              <a:t>視覺輔助器材內容照本宣科。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1800" dirty="0"/>
              <a:t>	</a:t>
            </a:r>
            <a:r>
              <a:rPr lang="en-US" altLang="zh-TW" sz="1800" dirty="0"/>
              <a:t>9.</a:t>
            </a:r>
            <a:r>
              <a:rPr lang="zh-TW" altLang="en-US" sz="1800" dirty="0"/>
              <a:t>只盯著某人看，而與其他人沒有視線的接觸。</a:t>
            </a:r>
          </a:p>
          <a:p>
            <a:pPr marL="0" indent="0">
              <a:lnSpc>
                <a:spcPct val="12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endParaRPr lang="zh-TW" altLang="en-US" sz="1800" dirty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667" y="3593900"/>
            <a:ext cx="3531133" cy="264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0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</a:t>
            </a:r>
            <a:r>
              <a:rPr lang="zh-TW" altLang="en-US" sz="4000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用適當的</a:t>
            </a:r>
            <a:r>
              <a:rPr lang="zh-TW" altLang="en-US" sz="4000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肢體語言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2013527"/>
            <a:ext cx="9601200" cy="3853873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2400" b="1" dirty="0">
                <a:solidFill>
                  <a:srgbClr val="CC3300"/>
                </a:solidFill>
              </a:rPr>
              <a:t>一、微笑的十個任務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r>
              <a:rPr lang="zh-TW" altLang="en-US" sz="2400" b="1" dirty="0">
                <a:solidFill>
                  <a:srgbClr val="CC3300"/>
                </a:solidFill>
              </a:rPr>
              <a:t>二、聲音</a:t>
            </a:r>
            <a:r>
              <a:rPr lang="zh-TW" altLang="en-US" sz="2400" b="1" dirty="0" smtClean="0">
                <a:solidFill>
                  <a:srgbClr val="CC3300"/>
                </a:solidFill>
              </a:rPr>
              <a:t>是服務</a:t>
            </a:r>
            <a:r>
              <a:rPr lang="zh-TW" altLang="en-US" sz="2400" b="1" dirty="0">
                <a:solidFill>
                  <a:srgbClr val="CC3300"/>
                </a:solidFill>
              </a:rPr>
              <a:t>人</a:t>
            </a:r>
            <a:r>
              <a:rPr lang="zh-TW" altLang="en-US" sz="2400" b="1" dirty="0" smtClean="0">
                <a:solidFill>
                  <a:srgbClr val="CC3300"/>
                </a:solidFill>
              </a:rPr>
              <a:t>員</a:t>
            </a:r>
            <a:r>
              <a:rPr lang="zh-TW" altLang="en-US" sz="2400" b="1" dirty="0">
                <a:solidFill>
                  <a:srgbClr val="CC3300"/>
                </a:solidFill>
              </a:rPr>
              <a:t>的利器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2400" dirty="0"/>
              <a:t>　有魅力的聲音是吸引客戶的磁石，話中的「間隔」配置更足以撼動人心，善於演說的人，都能有效運用「間隔」的奧妙。稍長的「間隔」會造成泰山壓頂的感覺，使整個話栩栩如生，在聽者心中留下強烈的印象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2400" b="1" dirty="0" smtClean="0">
                <a:solidFill>
                  <a:srgbClr val="CC3300"/>
                </a:solidFill>
              </a:rPr>
              <a:t>肢體語言</a:t>
            </a:r>
            <a:r>
              <a:rPr lang="zh-TW" altLang="en-US" sz="2400" b="1" dirty="0">
                <a:solidFill>
                  <a:srgbClr val="CC3300"/>
                </a:solidFill>
              </a:rPr>
              <a:t>的有效運用，包括：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2400" dirty="0"/>
              <a:t>	</a:t>
            </a:r>
            <a:r>
              <a:rPr lang="en-US" altLang="zh-TW" sz="2400" dirty="0"/>
              <a:t>1.</a:t>
            </a:r>
            <a:r>
              <a:rPr lang="zh-TW" altLang="en-US" sz="2400" dirty="0"/>
              <a:t>視線接觸　</a:t>
            </a:r>
            <a:r>
              <a:rPr lang="en-US" altLang="zh-TW" sz="2400" dirty="0"/>
              <a:t>2.</a:t>
            </a:r>
            <a:r>
              <a:rPr lang="zh-TW" altLang="en-US" sz="2400" dirty="0"/>
              <a:t>手勢　</a:t>
            </a:r>
            <a:r>
              <a:rPr lang="en-US" altLang="zh-TW" sz="2400" dirty="0"/>
              <a:t>3.</a:t>
            </a:r>
            <a:r>
              <a:rPr lang="zh-TW" altLang="en-US" sz="2400" dirty="0"/>
              <a:t>泰然自若　</a:t>
            </a:r>
            <a:r>
              <a:rPr lang="en-US" altLang="zh-TW" sz="2400" dirty="0"/>
              <a:t>4.</a:t>
            </a:r>
            <a:r>
              <a:rPr lang="zh-TW" altLang="en-US" sz="2400" dirty="0"/>
              <a:t>控制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</a:tabLst>
            </a:pP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214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聲音是線上客服服務的利器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764792"/>
            <a:ext cx="9601200" cy="4562856"/>
          </a:xfrm>
        </p:spPr>
        <p:txBody>
          <a:bodyPr>
            <a:noAutofit/>
          </a:bodyPr>
          <a:lstStyle/>
          <a:p>
            <a:r>
              <a:rPr lang="zh-TW" altLang="en-US" dirty="0" smtClean="0"/>
              <a:t>我的聲音是不是與我的年齡、性別相仿</a:t>
            </a:r>
            <a:r>
              <a:rPr lang="en-US" altLang="zh-TW" dirty="0" smtClean="0"/>
              <a:t>?</a:t>
            </a:r>
          </a:p>
          <a:p>
            <a:r>
              <a:rPr lang="zh-TW" altLang="en-US" dirty="0" smtClean="0"/>
              <a:t>音量適中</a:t>
            </a:r>
            <a:r>
              <a:rPr lang="en-US" altLang="zh-TW" dirty="0" smtClean="0"/>
              <a:t>?</a:t>
            </a:r>
          </a:p>
          <a:p>
            <a:r>
              <a:rPr lang="zh-TW" altLang="en-US" dirty="0" smtClean="0"/>
              <a:t>抑揚頓挫、表達感情、單調乏味</a:t>
            </a:r>
            <a:endParaRPr lang="en-US" altLang="zh-TW" dirty="0" smtClean="0"/>
          </a:p>
          <a:p>
            <a:r>
              <a:rPr lang="zh-TW" altLang="en-US" dirty="0" smtClean="0"/>
              <a:t>誠實、自然</a:t>
            </a:r>
            <a:endParaRPr lang="en-US" altLang="zh-TW" dirty="0" smtClean="0"/>
          </a:p>
          <a:p>
            <a:r>
              <a:rPr lang="zh-TW" altLang="en-US" dirty="0" smtClean="0"/>
              <a:t>矯飾、矯情、矯柔造作</a:t>
            </a:r>
            <a:endParaRPr lang="en-US" altLang="zh-TW" dirty="0" smtClean="0"/>
          </a:p>
          <a:p>
            <a:r>
              <a:rPr lang="zh-TW" altLang="en-US" dirty="0" smtClean="0"/>
              <a:t>速度適中</a:t>
            </a:r>
            <a:r>
              <a:rPr lang="en-US" altLang="zh-TW" dirty="0" smtClean="0"/>
              <a:t>?</a:t>
            </a:r>
          </a:p>
          <a:p>
            <a:r>
              <a:rPr lang="zh-TW" altLang="en-US" dirty="0" smtClean="0"/>
              <a:t>是否強調重要的話</a:t>
            </a:r>
            <a:endParaRPr lang="en-US" altLang="zh-TW" dirty="0" smtClean="0"/>
          </a:p>
          <a:p>
            <a:r>
              <a:rPr lang="zh-TW" altLang="en-US" dirty="0" smtClean="0"/>
              <a:t>含有鼻息、嘶啞聲</a:t>
            </a:r>
            <a:endParaRPr lang="en-US" altLang="zh-TW" dirty="0" smtClean="0"/>
          </a:p>
          <a:p>
            <a:r>
              <a:rPr lang="zh-TW" altLang="en-US" dirty="0" smtClean="0"/>
              <a:t>支吾不順</a:t>
            </a:r>
            <a:endParaRPr lang="en-US" altLang="zh-TW" dirty="0" smtClean="0"/>
          </a:p>
          <a:p>
            <a:r>
              <a:rPr lang="zh-TW" altLang="en-US" dirty="0" smtClean="0"/>
              <a:t>發音是否正確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247" y="3613532"/>
            <a:ext cx="3475553" cy="260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4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精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進聲音、言詞富有魅力，該怎麼辦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6361" y="2085880"/>
            <a:ext cx="4599432" cy="4184904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經常留意聲音、言詞</a:t>
            </a:r>
            <a:endParaRPr lang="en-US" altLang="zh-TW" sz="2800" dirty="0" smtClean="0"/>
          </a:p>
          <a:p>
            <a:r>
              <a:rPr lang="zh-TW" altLang="en-US" sz="2800" dirty="0" smtClean="0"/>
              <a:t>每天把備忘錄放在眼前，不斷地練習</a:t>
            </a:r>
            <a:endParaRPr lang="en-US" altLang="zh-TW" sz="2800" dirty="0" smtClean="0"/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6485554" y="1887794"/>
            <a:ext cx="4868246" cy="49702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dirty="0"/>
              <a:t>具體秘訣：</a:t>
            </a:r>
            <a:endParaRPr lang="en-US" altLang="zh-TW" dirty="0"/>
          </a:p>
          <a:p>
            <a:r>
              <a:rPr lang="zh-TW" altLang="en-US" dirty="0"/>
              <a:t>凡具有魅力的聲音都是明朗的低音</a:t>
            </a:r>
            <a:endParaRPr lang="en-US" altLang="zh-TW" dirty="0"/>
          </a:p>
          <a:p>
            <a:r>
              <a:rPr lang="zh-TW" altLang="en-US" dirty="0"/>
              <a:t>勿讓聽者有緊張感</a:t>
            </a:r>
            <a:endParaRPr lang="en-US" altLang="zh-TW" dirty="0"/>
          </a:p>
          <a:p>
            <a:r>
              <a:rPr lang="zh-TW" altLang="en-US" dirty="0"/>
              <a:t>低速、中速、高速之妙</a:t>
            </a:r>
            <a:endParaRPr lang="en-US" altLang="zh-TW" dirty="0"/>
          </a:p>
          <a:p>
            <a:r>
              <a:rPr lang="zh-TW" altLang="en-US" dirty="0"/>
              <a:t>停頓時的間隔</a:t>
            </a:r>
            <a:endParaRPr lang="en-US" altLang="zh-TW" dirty="0"/>
          </a:p>
          <a:p>
            <a:r>
              <a:rPr lang="zh-TW" altLang="en-US" dirty="0" smtClean="0"/>
              <a:t>準備音量的量調節器</a:t>
            </a:r>
            <a:endParaRPr lang="en-US" altLang="zh-TW" dirty="0" smtClean="0"/>
          </a:p>
          <a:p>
            <a:r>
              <a:rPr lang="zh-TW" altLang="en-US" dirty="0" smtClean="0"/>
              <a:t>熱情顯現於音階</a:t>
            </a:r>
            <a:endParaRPr lang="en-US" altLang="zh-TW" dirty="0" smtClean="0"/>
          </a:p>
          <a:p>
            <a:r>
              <a:rPr lang="zh-TW" altLang="en-US" dirty="0" smtClean="0"/>
              <a:t>說出充滿感情的話</a:t>
            </a:r>
            <a:endParaRPr lang="en-US" altLang="zh-TW" dirty="0" smtClean="0"/>
          </a:p>
          <a:p>
            <a:r>
              <a:rPr lang="zh-TW" altLang="en-US" dirty="0" smtClean="0"/>
              <a:t>發音代表了教養</a:t>
            </a:r>
            <a:endParaRPr lang="en-US" altLang="zh-TW" dirty="0" smtClean="0"/>
          </a:p>
          <a:p>
            <a:r>
              <a:rPr lang="zh-TW" altLang="en-US" dirty="0" smtClean="0"/>
              <a:t>吸收言詞的知識</a:t>
            </a:r>
            <a:endParaRPr lang="en-US" altLang="zh-TW" dirty="0" smtClean="0"/>
          </a:p>
          <a:p>
            <a:r>
              <a:rPr lang="zh-TW" altLang="en-US" dirty="0" smtClean="0"/>
              <a:t>修整語法的外衣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3918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注重個人衛生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491673" y="2087418"/>
            <a:ext cx="7402946" cy="4094018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2800" dirty="0"/>
              <a:t>線上客服服務</a:t>
            </a:r>
            <a:r>
              <a:rPr lang="zh-TW" altLang="en-US" sz="2800" dirty="0" smtClean="0"/>
              <a:t>人員所</a:t>
            </a:r>
            <a:r>
              <a:rPr lang="zh-TW" altLang="en-US" sz="2800" dirty="0"/>
              <a:t>要努力的莫過於贏取對方的</a:t>
            </a:r>
            <a:r>
              <a:rPr lang="zh-TW" altLang="en-US" sz="2800" dirty="0" smtClean="0"/>
              <a:t>好感。因此</a:t>
            </a:r>
            <a:r>
              <a:rPr lang="zh-TW" altLang="en-US" sz="2800" dirty="0"/>
              <a:t>，破壞形象的「體臭」、「口臭」，引人嫌惡的污穢，都要努力去發現、排除，所謂的體臭，還廣義地包含那些個性上令人不愉快的因素，諸如：「傲慢」、「給人壓迫感」等抽象的體臭。</a:t>
            </a:r>
          </a:p>
          <a:p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365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58273"/>
          </a:xfrm>
        </p:spPr>
        <p:txBody>
          <a:bodyPr>
            <a:normAutofit/>
          </a:bodyPr>
          <a:lstStyle/>
          <a:p>
            <a:r>
              <a:rPr lang="zh-TW" altLang="en-US" sz="4000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牢記</a:t>
            </a:r>
            <a:r>
              <a:rPr lang="zh-TW" altLang="en-US" sz="4000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客戶的</a:t>
            </a:r>
            <a:r>
              <a:rPr lang="zh-TW" altLang="en-US" sz="4000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名字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773381"/>
            <a:ext cx="9601200" cy="438727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9600" b="1" dirty="0">
                <a:solidFill>
                  <a:srgbClr val="CC3300"/>
                </a:solidFill>
              </a:rPr>
              <a:t>要牢記人名，可參考下面四個方法：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9600" dirty="0"/>
              <a:t>	</a:t>
            </a:r>
            <a:r>
              <a:rPr lang="en-US" altLang="zh-TW" sz="9600" dirty="0"/>
              <a:t>1.</a:t>
            </a:r>
            <a:r>
              <a:rPr lang="zh-TW" altLang="en-US" sz="9600" dirty="0"/>
              <a:t>用心仔細聆聽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9600" dirty="0"/>
              <a:t>	</a:t>
            </a:r>
            <a:r>
              <a:rPr lang="en-US" altLang="zh-TW" sz="9600" dirty="0"/>
              <a:t>2.</a:t>
            </a:r>
            <a:r>
              <a:rPr lang="zh-TW" altLang="en-US" sz="9600" dirty="0"/>
              <a:t>利用筆記，幫助記憶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9600" dirty="0"/>
              <a:t>	</a:t>
            </a:r>
            <a:r>
              <a:rPr lang="en-US" altLang="zh-TW" sz="9600" dirty="0"/>
              <a:t>3.</a:t>
            </a:r>
            <a:r>
              <a:rPr lang="zh-TW" altLang="en-US" sz="9600" dirty="0"/>
              <a:t>反覆使用，協助記憶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9600" dirty="0"/>
              <a:t>	</a:t>
            </a:r>
            <a:r>
              <a:rPr lang="en-US" altLang="zh-TW" sz="9600" dirty="0"/>
              <a:t>4.</a:t>
            </a:r>
            <a:r>
              <a:rPr lang="zh-TW" altLang="en-US" sz="9600" dirty="0"/>
              <a:t>運用有趣的聯想：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9600" dirty="0">
                <a:latin typeface="Times New Roman" panose="02020603050405020304" pitchFamily="18" charset="0"/>
              </a:rPr>
              <a:t>		</a:t>
            </a:r>
            <a:r>
              <a:rPr lang="en-US" altLang="zh-TW" sz="9600" dirty="0">
                <a:latin typeface="Times New Roman" panose="02020603050405020304" pitchFamily="18" charset="0"/>
              </a:rPr>
              <a:t>(1)</a:t>
            </a:r>
            <a:r>
              <a:rPr lang="zh-TW" altLang="en-US" sz="9600" dirty="0">
                <a:latin typeface="Times New Roman" panose="02020603050405020304" pitchFamily="18" charset="0"/>
              </a:rPr>
              <a:t>特徵聯想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9600" dirty="0">
                <a:latin typeface="Times New Roman" panose="02020603050405020304" pitchFamily="18" charset="0"/>
              </a:rPr>
              <a:t>		</a:t>
            </a:r>
            <a:r>
              <a:rPr lang="en-US" altLang="zh-TW" sz="9600" dirty="0">
                <a:latin typeface="Times New Roman" panose="02020603050405020304" pitchFamily="18" charset="0"/>
              </a:rPr>
              <a:t>(2)</a:t>
            </a:r>
            <a:r>
              <a:rPr lang="zh-TW" altLang="en-US" sz="9600" dirty="0">
                <a:latin typeface="Times New Roman" panose="02020603050405020304" pitchFamily="18" charset="0"/>
              </a:rPr>
              <a:t>個性聯想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735013" algn="l"/>
                <a:tab pos="974725" algn="l"/>
                <a:tab pos="1528763" algn="l"/>
                <a:tab pos="3313113" algn="l"/>
              </a:tabLst>
            </a:pPr>
            <a:r>
              <a:rPr lang="zh-TW" altLang="en-US" sz="9600" dirty="0">
                <a:latin typeface="Times New Roman" panose="02020603050405020304" pitchFamily="18" charset="0"/>
              </a:rPr>
              <a:t>		</a:t>
            </a:r>
            <a:r>
              <a:rPr lang="en-US" altLang="zh-TW" sz="9600" dirty="0">
                <a:latin typeface="Times New Roman" panose="02020603050405020304" pitchFamily="18" charset="0"/>
              </a:rPr>
              <a:t>(3)</a:t>
            </a:r>
            <a:r>
              <a:rPr lang="zh-TW" altLang="en-US" sz="9600" dirty="0">
                <a:latin typeface="Times New Roman" panose="02020603050405020304" pitchFamily="18" charset="0"/>
              </a:rPr>
              <a:t>諧音</a:t>
            </a: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229" y="4041701"/>
            <a:ext cx="3736899" cy="248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24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255181" y="365126"/>
            <a:ext cx="11098619" cy="1325563"/>
          </a:xfrm>
        </p:spPr>
        <p:txBody>
          <a:bodyPr>
            <a:noAutofit/>
          </a:bodyPr>
          <a:lstStyle/>
          <a:p>
            <a:r>
              <a:rPr lang="zh-TW" altLang="en-US" sz="4000" dirty="0" smtClean="0"/>
              <a:t>定義客戶問題</a:t>
            </a:r>
            <a:r>
              <a:rPr lang="en-US" altLang="zh-TW" sz="4000" dirty="0" smtClean="0"/>
              <a:t/>
            </a:r>
            <a:br>
              <a:rPr lang="en-US" altLang="zh-TW" sz="4000" dirty="0" smtClean="0"/>
            </a:br>
            <a:r>
              <a:rPr lang="zh-TW" altLang="en-US" sz="4000" dirty="0" smtClean="0">
                <a:solidFill>
                  <a:srgbClr val="0000FF"/>
                </a:solidFill>
              </a:rPr>
              <a:t>若客戶未能陳述問題，將如何協助客戶找出問題</a:t>
            </a:r>
            <a:endParaRPr lang="zh-TW" altLang="en-US" sz="4000" dirty="0">
              <a:solidFill>
                <a:srgbClr val="0000FF"/>
              </a:solidFill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/>
              <a:t>1</a:t>
            </a:r>
            <a:r>
              <a:rPr lang="en-US" altLang="zh-TW" sz="2800" dirty="0" smtClean="0"/>
              <a:t>.</a:t>
            </a:r>
            <a:r>
              <a:rPr lang="zh-TW" altLang="en-US" sz="2800" dirty="0" smtClean="0"/>
              <a:t>問客戶：目前</a:t>
            </a:r>
            <a:r>
              <a:rPr lang="zh-TW" altLang="en-US" sz="2800" dirty="0"/>
              <a:t>最困擾您的問題是</a:t>
            </a:r>
            <a:r>
              <a:rPr lang="en-US" altLang="zh-TW" sz="2800" dirty="0"/>
              <a:t>?</a:t>
            </a:r>
          </a:p>
          <a:p>
            <a:r>
              <a:rPr lang="en-US" altLang="zh-TW" sz="2800" dirty="0"/>
              <a:t>2</a:t>
            </a:r>
            <a:r>
              <a:rPr lang="en-US" altLang="zh-TW" sz="2800" dirty="0" smtClean="0"/>
              <a:t>.</a:t>
            </a:r>
            <a:r>
              <a:rPr lang="zh-TW" altLang="en-US" sz="2800" dirty="0" smtClean="0"/>
              <a:t>問客戶：問題</a:t>
            </a:r>
            <a:r>
              <a:rPr lang="zh-TW" altLang="en-US" sz="2800" dirty="0"/>
              <a:t>為何會發生</a:t>
            </a:r>
            <a:r>
              <a:rPr lang="en-US" altLang="zh-TW" sz="2800" dirty="0" smtClean="0"/>
              <a:t>?</a:t>
            </a:r>
            <a:br>
              <a:rPr lang="en-US" altLang="zh-TW" sz="2800" dirty="0" smtClean="0"/>
            </a:br>
            <a:r>
              <a:rPr lang="zh-TW" altLang="en-US" sz="2800" dirty="0" smtClean="0"/>
              <a:t>                     請詳細說</a:t>
            </a:r>
            <a:r>
              <a:rPr lang="zh-TW" altLang="en-US" sz="2800" dirty="0"/>
              <a:t>明其背景。</a:t>
            </a:r>
          </a:p>
          <a:p>
            <a:r>
              <a:rPr lang="en-US" altLang="zh-TW" sz="2800" dirty="0"/>
              <a:t>3</a:t>
            </a:r>
            <a:r>
              <a:rPr lang="en-US" altLang="zh-TW" sz="2800" dirty="0" smtClean="0"/>
              <a:t>.</a:t>
            </a:r>
            <a:r>
              <a:rPr lang="zh-TW" altLang="en-US" sz="2800" dirty="0" smtClean="0"/>
              <a:t>問自己：解決</a:t>
            </a:r>
            <a:r>
              <a:rPr lang="zh-TW" altLang="en-US" sz="2800" dirty="0"/>
              <a:t>問題之障礙是什麼</a:t>
            </a:r>
            <a:r>
              <a:rPr lang="en-US" altLang="zh-TW" sz="2800" dirty="0"/>
              <a:t>?</a:t>
            </a:r>
          </a:p>
          <a:p>
            <a:r>
              <a:rPr lang="en-US" altLang="zh-TW" sz="2800" dirty="0"/>
              <a:t>4</a:t>
            </a:r>
            <a:r>
              <a:rPr lang="en-US" altLang="zh-TW" sz="2800" dirty="0" smtClean="0"/>
              <a:t>.</a:t>
            </a:r>
            <a:r>
              <a:rPr lang="zh-TW" altLang="en-US" sz="2800" dirty="0" smtClean="0"/>
              <a:t>問自己：覺得</a:t>
            </a:r>
            <a:r>
              <a:rPr lang="zh-TW" altLang="en-US" sz="2800" dirty="0"/>
              <a:t>誰可以</a:t>
            </a:r>
            <a:r>
              <a:rPr lang="zh-TW" altLang="en-US" sz="2800" dirty="0" smtClean="0"/>
              <a:t>幫忙解決</a:t>
            </a:r>
            <a:r>
              <a:rPr lang="zh-TW" altLang="en-US" sz="2800" dirty="0"/>
              <a:t>問題</a:t>
            </a:r>
            <a:r>
              <a:rPr lang="en-US" altLang="zh-TW" sz="2800" dirty="0"/>
              <a:t>?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1803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2260" y="655675"/>
            <a:ext cx="9601200" cy="868218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找出問題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傾聽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2116" y="2074606"/>
            <a:ext cx="10531949" cy="4584812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想短時間內迅速了解全盤狀況絕非容易，尤其處理者通常案發時大都不在現場。因此，耐心仔細地進行下列程序就更見</a:t>
            </a:r>
            <a:r>
              <a:rPr lang="zh-TW" altLang="en-US" sz="2800" dirty="0"/>
              <a:t>重要：感同身受的傾聽而不是急著</a:t>
            </a:r>
            <a:r>
              <a:rPr lang="zh-TW" altLang="en-US" sz="2800" dirty="0" smtClean="0"/>
              <a:t>辯解客人在抱怨時，他的心情一定是負面的。</a:t>
            </a:r>
            <a:endParaRPr lang="en-US" altLang="zh-TW" sz="2800" dirty="0" smtClean="0"/>
          </a:p>
          <a:p>
            <a:r>
              <a:rPr lang="zh-TW" altLang="en-US" sz="2800" dirty="0" smtClean="0"/>
              <a:t>為了要建立與顧客之間的情感，先認真地把顧客的話聽完，無論客人是否有誤解，都不要插嘴，否則會讓對方感覺你在找藉口，適得其反。在確實理解客人的心聲之後才能開口，但不是急著為自己的任何行為作解釋，而是適時針對顧客的心情道歉。具體說出因為哪件事情讓顧客受到影響，當顧客的心情獲得理解時，原本的憤怒就在當下轉為平靜。</a:t>
            </a:r>
          </a:p>
        </p:txBody>
      </p:sp>
    </p:spTree>
    <p:extLst>
      <p:ext uri="{BB962C8B-B14F-4D97-AF65-F5344CB8AC3E}">
        <p14:creationId xmlns:p14="http://schemas.microsoft.com/office/powerpoint/2010/main" val="180281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9601200" cy="868218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/>
              <a:t>找出問題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傾聽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652" y="1877961"/>
            <a:ext cx="10451690" cy="4889612"/>
          </a:xfrm>
        </p:spPr>
        <p:txBody>
          <a:bodyPr>
            <a:normAutofit lnSpcReduction="10000"/>
          </a:bodyPr>
          <a:lstStyle/>
          <a:p>
            <a:r>
              <a:rPr lang="en-US" altLang="zh-TW" sz="3200" dirty="0" smtClean="0"/>
              <a:t>1.</a:t>
            </a:r>
            <a:r>
              <a:rPr lang="zh-TW" altLang="en-US" sz="3200" dirty="0" smtClean="0"/>
              <a:t>傾聽：了解狀況的第一步，也是讓顧客抒發情感化解對立最佳方法。必須抱以同情及諒解之心情全神投入，絕對不可故作姿態，否則會引起更大反感。傾聽時必須了解以下幾點：</a:t>
            </a:r>
            <a:endParaRPr lang="en-US" altLang="zh-TW" sz="3200" dirty="0" smtClean="0"/>
          </a:p>
          <a:p>
            <a:r>
              <a:rPr lang="en-US" altLang="zh-TW" dirty="0" smtClean="0"/>
              <a:t>(1)</a:t>
            </a:r>
            <a:r>
              <a:rPr lang="zh-TW" altLang="en-US" dirty="0" smtClean="0"/>
              <a:t>顧客是以自己的方法敘述</a:t>
            </a:r>
            <a:r>
              <a:rPr lang="en-US" altLang="zh-TW" dirty="0" smtClean="0"/>
              <a:t>(</a:t>
            </a:r>
            <a:r>
              <a:rPr lang="zh-TW" altLang="en-US" dirty="0" smtClean="0"/>
              <a:t>可能誤導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(2)</a:t>
            </a:r>
            <a:r>
              <a:rPr lang="zh-TW" altLang="en-US" dirty="0" smtClean="0"/>
              <a:t>顧客在抱怨時常是激動的</a:t>
            </a:r>
            <a:r>
              <a:rPr lang="en-US" altLang="zh-TW" dirty="0" smtClean="0"/>
              <a:t>(</a:t>
            </a:r>
            <a:r>
              <a:rPr lang="zh-TW" altLang="en-US" dirty="0" smtClean="0"/>
              <a:t>可能誇大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(3)</a:t>
            </a:r>
            <a:r>
              <a:rPr lang="zh-TW" altLang="en-US" dirty="0" smtClean="0"/>
              <a:t>顧客指挑自認為重要的講</a:t>
            </a:r>
            <a:r>
              <a:rPr lang="en-US" altLang="zh-TW" dirty="0" smtClean="0"/>
              <a:t>(</a:t>
            </a:r>
            <a:r>
              <a:rPr lang="zh-TW" altLang="en-US" dirty="0" smtClean="0"/>
              <a:t>可能遺漏，避重就輕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(4)</a:t>
            </a:r>
            <a:r>
              <a:rPr lang="zh-TW" altLang="en-US" dirty="0" smtClean="0"/>
              <a:t>人在回憶時會依自己的主觀重組事實</a:t>
            </a:r>
            <a:r>
              <a:rPr lang="en-US" altLang="zh-TW" dirty="0" smtClean="0"/>
              <a:t>(</a:t>
            </a:r>
            <a:r>
              <a:rPr lang="zh-TW" altLang="en-US" dirty="0" smtClean="0"/>
              <a:t>可能改變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(5)</a:t>
            </a:r>
            <a:r>
              <a:rPr lang="zh-TW" altLang="en-US" dirty="0" smtClean="0"/>
              <a:t>顧客只願和能為其解決問題的人談</a:t>
            </a:r>
            <a:endParaRPr lang="en-US" altLang="zh-TW" dirty="0" smtClean="0"/>
          </a:p>
          <a:p>
            <a:r>
              <a:rPr lang="en-US" altLang="zh-TW" dirty="0" smtClean="0"/>
              <a:t>(6)</a:t>
            </a:r>
            <a:r>
              <a:rPr lang="zh-TW" altLang="en-US" dirty="0" smtClean="0"/>
              <a:t>在眾多問題中必須辨識出最主要的原因</a:t>
            </a:r>
            <a:r>
              <a:rPr lang="en-US" altLang="zh-TW" dirty="0" smtClean="0"/>
              <a:t>(</a:t>
            </a:r>
            <a:r>
              <a:rPr lang="zh-TW" altLang="en-US" dirty="0" smtClean="0"/>
              <a:t>顧客最在意者</a:t>
            </a:r>
            <a:r>
              <a:rPr lang="en-US" altLang="zh-TW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7441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014" y="304800"/>
            <a:ext cx="10249786" cy="1258186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找出問題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重新拼湊經過與事實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26025" y="1976284"/>
            <a:ext cx="9601200" cy="4407831"/>
          </a:xfrm>
        </p:spPr>
        <p:txBody>
          <a:bodyPr>
            <a:normAutofit/>
          </a:bodyPr>
          <a:lstStyle/>
          <a:p>
            <a:r>
              <a:rPr lang="zh-TW" altLang="en-US" sz="2800" dirty="0"/>
              <a:t>使用提問確認客人</a:t>
            </a:r>
            <a:r>
              <a:rPr lang="zh-TW" altLang="en-US" sz="2800" dirty="0" smtClean="0"/>
              <a:t>需求，平</a:t>
            </a:r>
            <a:r>
              <a:rPr lang="zh-TW" altLang="en-US" sz="2800" dirty="0"/>
              <a:t>撫了顧客的情緒之後，再來是深入了解他的需求</a:t>
            </a:r>
            <a:r>
              <a:rPr lang="zh-TW" altLang="en-US" sz="2800" dirty="0" smtClean="0"/>
              <a:t>。建議</a:t>
            </a:r>
            <a:r>
              <a:rPr lang="zh-TW" altLang="en-US" sz="2800" dirty="0"/>
              <a:t>應視情況採用兩種不同提問法，了解顧客</a:t>
            </a:r>
            <a:r>
              <a:rPr lang="zh-TW" altLang="en-US" sz="2800" dirty="0" smtClean="0"/>
              <a:t>到底訴求是什麼在</a:t>
            </a:r>
            <a:r>
              <a:rPr lang="zh-TW" altLang="en-US" sz="2800" dirty="0"/>
              <a:t>氣</a:t>
            </a:r>
            <a:r>
              <a:rPr lang="zh-TW" altLang="en-US" sz="2800" dirty="0" smtClean="0"/>
              <a:t>什麼。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178" y="3585746"/>
            <a:ext cx="3850622" cy="2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59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57565"/>
          </a:xfrm>
        </p:spPr>
        <p:txBody>
          <a:bodyPr/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工作內容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893455"/>
            <a:ext cx="9601200" cy="3973945"/>
          </a:xfrm>
        </p:spPr>
        <p:txBody>
          <a:bodyPr>
            <a:normAutofit/>
          </a:bodyPr>
          <a:lstStyle/>
          <a:p>
            <a:r>
              <a:rPr lang="en-US" altLang="zh-TW" sz="3200" dirty="0" smtClean="0"/>
              <a:t>1.</a:t>
            </a:r>
            <a:r>
              <a:rPr lang="zh-TW" altLang="en-US" sz="3200" dirty="0" smtClean="0">
                <a:solidFill>
                  <a:srgbClr val="FF0000"/>
                </a:solidFill>
              </a:rPr>
              <a:t>確保</a:t>
            </a:r>
            <a:r>
              <a:rPr lang="zh-TW" altLang="en-US" sz="3200" dirty="0"/>
              <a:t>客服功能正常</a:t>
            </a:r>
            <a:r>
              <a:rPr lang="zh-TW" altLang="en-US" sz="3200" dirty="0" smtClean="0">
                <a:solidFill>
                  <a:srgbClr val="FF0000"/>
                </a:solidFill>
              </a:rPr>
              <a:t>運作</a:t>
            </a:r>
            <a:r>
              <a:rPr lang="zh-TW" altLang="en-US" sz="3200" dirty="0" smtClean="0"/>
              <a:t>，並</a:t>
            </a:r>
            <a:r>
              <a:rPr lang="zh-TW" altLang="en-US" sz="3200" dirty="0"/>
              <a:t>持續</a:t>
            </a:r>
            <a:r>
              <a:rPr lang="zh-TW" altLang="en-US" sz="3200" dirty="0" smtClean="0">
                <a:solidFill>
                  <a:srgbClr val="FF0000"/>
                </a:solidFill>
              </a:rPr>
              <a:t>改善流程</a:t>
            </a:r>
            <a:r>
              <a:rPr lang="zh-TW" altLang="en-US" sz="3200" dirty="0" smtClean="0"/>
              <a:t>，</a:t>
            </a:r>
            <a:r>
              <a:rPr lang="zh-TW" altLang="en-US" sz="3200" dirty="0" smtClean="0">
                <a:solidFill>
                  <a:srgbClr val="FF0000"/>
                </a:solidFill>
              </a:rPr>
              <a:t>提升</a:t>
            </a:r>
            <a:r>
              <a:rPr lang="en-US" altLang="zh-TW" sz="3200" dirty="0" smtClean="0">
                <a:solidFill>
                  <a:srgbClr val="FF0000"/>
                </a:solidFill>
              </a:rPr>
              <a:t/>
            </a:r>
            <a:br>
              <a:rPr lang="en-US" altLang="zh-TW" sz="3200" dirty="0" smtClean="0">
                <a:solidFill>
                  <a:srgbClr val="FF0000"/>
                </a:solidFill>
              </a:rPr>
            </a:br>
            <a:r>
              <a:rPr lang="zh-TW" altLang="en-US" sz="3200" dirty="0" smtClean="0">
                <a:solidFill>
                  <a:srgbClr val="FF0000"/>
                </a:solidFill>
              </a:rPr>
              <a:t>   服務品質</a:t>
            </a:r>
            <a:r>
              <a:rPr lang="zh-TW" altLang="en-US" sz="3200" dirty="0" smtClean="0"/>
              <a:t>。 </a:t>
            </a:r>
            <a:endParaRPr lang="zh-TW" altLang="en-US" sz="3200" dirty="0"/>
          </a:p>
          <a:p>
            <a:r>
              <a:rPr lang="en-US" altLang="zh-TW" sz="3200" dirty="0"/>
              <a:t>2</a:t>
            </a:r>
            <a:r>
              <a:rPr lang="en-US" altLang="zh-TW" sz="3200" dirty="0" smtClean="0"/>
              <a:t>.</a:t>
            </a:r>
            <a:r>
              <a:rPr lang="zh-TW" altLang="en-US" sz="3200" dirty="0">
                <a:solidFill>
                  <a:srgbClr val="FF0000"/>
                </a:solidFill>
              </a:rPr>
              <a:t>提供</a:t>
            </a:r>
            <a:r>
              <a:rPr lang="zh-TW" altLang="en-US" sz="3200" dirty="0"/>
              <a:t>飯店產品相關</a:t>
            </a:r>
            <a:r>
              <a:rPr lang="zh-TW" altLang="en-US" sz="3200" dirty="0">
                <a:solidFill>
                  <a:srgbClr val="FF0000"/>
                </a:solidFill>
              </a:rPr>
              <a:t>資訊</a:t>
            </a:r>
            <a:r>
              <a:rPr lang="zh-TW" altLang="en-US" sz="3200" dirty="0"/>
              <a:t>及</a:t>
            </a:r>
            <a:r>
              <a:rPr lang="zh-TW" altLang="en-US" sz="3200" dirty="0">
                <a:solidFill>
                  <a:srgbClr val="FF0000"/>
                </a:solidFill>
              </a:rPr>
              <a:t>協助轉接</a:t>
            </a:r>
            <a:r>
              <a:rPr lang="zh-TW" altLang="en-US" sz="3200" dirty="0" smtClean="0"/>
              <a:t>。</a:t>
            </a:r>
            <a:endParaRPr lang="zh-TW" altLang="en-US" sz="3200" dirty="0"/>
          </a:p>
          <a:p>
            <a:r>
              <a:rPr lang="en-US" altLang="zh-TW" sz="3200" dirty="0"/>
              <a:t>3</a:t>
            </a:r>
            <a:r>
              <a:rPr lang="en-US" altLang="zh-TW" sz="3200" dirty="0" smtClean="0"/>
              <a:t>.</a:t>
            </a:r>
            <a:r>
              <a:rPr lang="zh-TW" altLang="en-US" sz="3200" dirty="0">
                <a:solidFill>
                  <a:srgbClr val="FF0000"/>
                </a:solidFill>
              </a:rPr>
              <a:t>接聽線上</a:t>
            </a:r>
            <a:r>
              <a:rPr lang="zh-TW" altLang="en-US" sz="3200" dirty="0"/>
              <a:t>客服服務專線，協助顧客</a:t>
            </a:r>
            <a:r>
              <a:rPr lang="zh-TW" altLang="en-US" sz="3200" dirty="0">
                <a:solidFill>
                  <a:srgbClr val="FF0000"/>
                </a:solidFill>
              </a:rPr>
              <a:t>解決問題</a:t>
            </a:r>
            <a:r>
              <a:rPr lang="zh-TW" altLang="en-US" sz="3200" dirty="0"/>
              <a:t>。 </a:t>
            </a:r>
          </a:p>
          <a:p>
            <a:r>
              <a:rPr lang="en-US" altLang="zh-TW" sz="3200" dirty="0" smtClean="0"/>
              <a:t>4.</a:t>
            </a:r>
            <a:r>
              <a:rPr lang="zh-TW" altLang="en-US" sz="3200" dirty="0" smtClean="0">
                <a:solidFill>
                  <a:srgbClr val="FF0000"/>
                </a:solidFill>
              </a:rPr>
              <a:t>客</a:t>
            </a:r>
            <a:r>
              <a:rPr lang="zh-TW" altLang="en-US" sz="3200" dirty="0">
                <a:solidFill>
                  <a:srgbClr val="FF0000"/>
                </a:solidFill>
              </a:rPr>
              <a:t>訴</a:t>
            </a:r>
            <a:r>
              <a:rPr lang="zh-TW" altLang="en-US" sz="3200" dirty="0" smtClean="0">
                <a:solidFill>
                  <a:srgbClr val="FF0000"/>
                </a:solidFill>
              </a:rPr>
              <a:t>意見蒐集</a:t>
            </a:r>
            <a:r>
              <a:rPr lang="zh-TW" altLang="en-US" sz="3200" dirty="0" smtClean="0"/>
              <a:t>與</a:t>
            </a:r>
            <a:r>
              <a:rPr lang="zh-TW" altLang="en-US" sz="3200" dirty="0" smtClean="0">
                <a:solidFill>
                  <a:srgbClr val="FF0000"/>
                </a:solidFill>
              </a:rPr>
              <a:t>後續追蹤處理</a:t>
            </a:r>
            <a:r>
              <a:rPr lang="zh-TW" altLang="en-US" sz="3200" dirty="0" smtClean="0"/>
              <a:t>。</a:t>
            </a:r>
            <a:endParaRPr lang="en-US" altLang="zh-TW" sz="3200" dirty="0"/>
          </a:p>
          <a:p>
            <a:r>
              <a:rPr lang="en-US" altLang="zh-TW" sz="3200" dirty="0" smtClean="0"/>
              <a:t>5.</a:t>
            </a:r>
            <a:r>
              <a:rPr lang="zh-TW" altLang="en-US" sz="3200" dirty="0"/>
              <a:t>會員</a:t>
            </a:r>
            <a:r>
              <a:rPr lang="zh-TW" altLang="en-US" sz="3200" dirty="0">
                <a:solidFill>
                  <a:srgbClr val="FF0000"/>
                </a:solidFill>
              </a:rPr>
              <a:t>關係維繫</a:t>
            </a:r>
            <a:r>
              <a:rPr lang="zh-TW" altLang="en-US" sz="3200" dirty="0" smtClean="0"/>
              <a:t>。</a:t>
            </a:r>
            <a:endParaRPr lang="en-US" altLang="zh-TW" sz="3200" dirty="0"/>
          </a:p>
        </p:txBody>
      </p:sp>
    </p:spTree>
    <p:extLst>
      <p:ext uri="{BB962C8B-B14F-4D97-AF65-F5344CB8AC3E}">
        <p14:creationId xmlns:p14="http://schemas.microsoft.com/office/powerpoint/2010/main" val="209447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37418" y="533126"/>
            <a:ext cx="9601200" cy="868218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找出問題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重新拼湊經過與事實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0554" y="1954236"/>
            <a:ext cx="10554929" cy="5098473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2.</a:t>
            </a:r>
            <a:r>
              <a:rPr lang="zh-TW" altLang="en-US" sz="2400" dirty="0" smtClean="0"/>
              <a:t>重新拼湊經過與事實：聽完陳述，處理者必須中立的拚湊出事實。</a:t>
            </a:r>
            <a:endParaRPr lang="en-US" altLang="zh-TW" sz="2400" dirty="0" smtClean="0"/>
          </a:p>
          <a:p>
            <a:r>
              <a:rPr lang="en-US" altLang="zh-TW" sz="2400" dirty="0" smtClean="0"/>
              <a:t>(1)</a:t>
            </a:r>
            <a:r>
              <a:rPr lang="zh-TW" altLang="en-US" sz="2400" dirty="0" smtClean="0"/>
              <a:t>不要先入為主，或證明任何一方的錯誤，找出事實經過再來判斷責任。</a:t>
            </a:r>
            <a:endParaRPr lang="en-US" altLang="zh-TW" sz="2400" dirty="0"/>
          </a:p>
          <a:p>
            <a:r>
              <a:rPr lang="en-US" altLang="zh-TW" sz="2400" dirty="0" smtClean="0"/>
              <a:t>(2)</a:t>
            </a:r>
            <a:r>
              <a:rPr lang="zh-TW" altLang="en-US" sz="2400" dirty="0" smtClean="0"/>
              <a:t>先盡量尋找佐證，不直接詢問當事人，無任何證據，欲使犯錯者承擔錯誤不一定可行。</a:t>
            </a:r>
            <a:endParaRPr lang="en-US" altLang="zh-TW" sz="2400" dirty="0" smtClean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538" y="3977395"/>
            <a:ext cx="39243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8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資料來源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altLang="zh-TW" dirty="0"/>
              <a:t>2020CHM</a:t>
            </a:r>
            <a:r>
              <a:rPr lang="zh-TW" altLang="en-US" dirty="0"/>
              <a:t>旅館管理專業人員認證銀階認證試題指南，中華旅館經理人協會，</a:t>
            </a:r>
            <a:r>
              <a:rPr lang="en-US" altLang="zh-TW" dirty="0"/>
              <a:t>2020</a:t>
            </a:r>
            <a:r>
              <a:rPr lang="zh-TW" altLang="en-US" dirty="0"/>
              <a:t>，華立圖書股份有限公司。</a:t>
            </a:r>
            <a:endParaRPr lang="en-US" altLang="zh-TW" dirty="0"/>
          </a:p>
          <a:p>
            <a:r>
              <a:rPr lang="zh-TW" altLang="en-US" dirty="0"/>
              <a:t>旅遊銷售技巧，黃榮鵬，</a:t>
            </a:r>
            <a:r>
              <a:rPr lang="en-US" altLang="zh-TW" dirty="0"/>
              <a:t>2008</a:t>
            </a:r>
            <a:r>
              <a:rPr lang="zh-TW" altLang="en-US" dirty="0"/>
              <a:t>，揚智文化事業股份有限公司。</a:t>
            </a:r>
            <a:endParaRPr lang="en-US" altLang="zh-TW" dirty="0"/>
          </a:p>
          <a:p>
            <a:r>
              <a:rPr lang="zh-TW" altLang="en-US" dirty="0"/>
              <a:t>服務品質管理：提升服務品質的思維與作法</a:t>
            </a:r>
            <a:r>
              <a:rPr lang="zh-TW" altLang="en-US" dirty="0" smtClean="0"/>
              <a:t>，吳勉</a:t>
            </a:r>
            <a:r>
              <a:rPr lang="zh-TW" altLang="en-US" dirty="0"/>
              <a:t>勤，</a:t>
            </a:r>
            <a:r>
              <a:rPr lang="en-US" altLang="zh-TW" dirty="0"/>
              <a:t>2017</a:t>
            </a:r>
            <a:r>
              <a:rPr lang="zh-TW" altLang="en-US" dirty="0"/>
              <a:t>，華立圖書股份有限公司。</a:t>
            </a:r>
            <a:endParaRPr lang="en-US" altLang="zh-TW" dirty="0"/>
          </a:p>
          <a:p>
            <a:r>
              <a:rPr lang="zh-TW" altLang="en-US" dirty="0"/>
              <a:t>服務業管理，何昶鴛，</a:t>
            </a:r>
            <a:r>
              <a:rPr lang="en-US" altLang="zh-TW" dirty="0"/>
              <a:t>2019</a:t>
            </a:r>
            <a:r>
              <a:rPr lang="zh-TW" altLang="en-US" dirty="0"/>
              <a:t>，華格納出版有限公司。</a:t>
            </a:r>
            <a:endParaRPr lang="en-US" altLang="zh-TW" dirty="0"/>
          </a:p>
          <a:p>
            <a:r>
              <a:rPr lang="zh-TW" altLang="en-US" dirty="0"/>
              <a:t>餐旅服務品質管理，王斐青，</a:t>
            </a:r>
            <a:r>
              <a:rPr lang="en-US" altLang="zh-TW" dirty="0"/>
              <a:t>2018</a:t>
            </a:r>
            <a:r>
              <a:rPr lang="zh-TW" altLang="en-US" dirty="0"/>
              <a:t>，揚智文化事業股份有限公司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CN" altLang="en-US" dirty="0"/>
              <a:t>照片來源：</a:t>
            </a:r>
            <a:r>
              <a:rPr lang="en-US" altLang="zh-TW" dirty="0" err="1"/>
              <a:t>Pexels</a:t>
            </a:r>
            <a:r>
              <a:rPr lang="en-US" altLang="zh-TW" dirty="0"/>
              <a:t> </a:t>
            </a:r>
            <a:r>
              <a:rPr lang="zh-CN" altLang="en-US" dirty="0"/>
              <a:t>圖庫及旅館職涯發展計劃課程</a:t>
            </a:r>
            <a:endParaRPr lang="en-US" altLang="zh-TW" dirty="0"/>
          </a:p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72349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線上客服流程管理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1149928" y="1908847"/>
            <a:ext cx="9601200" cy="4066309"/>
          </a:xfrm>
        </p:spPr>
        <p:txBody>
          <a:bodyPr>
            <a:normAutofit/>
          </a:bodyPr>
          <a:lstStyle/>
          <a:p>
            <a:endParaRPr lang="zh-TW" altLang="en-US" sz="2800" dirty="0"/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4278417344"/>
              </p:ext>
            </p:extLst>
          </p:nvPr>
        </p:nvGraphicFramePr>
        <p:xfrm>
          <a:off x="1371600" y="1607127"/>
          <a:ext cx="7250547" cy="4051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294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637310"/>
            <a:ext cx="9601200" cy="1099126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線上客服流程服務管理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收發話基本特質與適用範圍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1391538"/>
              </p:ext>
            </p:extLst>
          </p:nvPr>
        </p:nvGraphicFramePr>
        <p:xfrm>
          <a:off x="1371600" y="1902691"/>
          <a:ext cx="9601200" cy="4653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837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線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上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溝通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之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不同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737360"/>
            <a:ext cx="9601200" cy="480974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zh-TW" altLang="en-US" sz="24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人與人藉由面對面溝通時，主要由三個因素所組成：</a:t>
            </a:r>
            <a:r>
              <a:rPr lang="zh-TW" altLang="en-US" sz="2400" dirty="0">
                <a:latin typeface="Times New Roman" panose="02020603050405020304" pitchFamily="18" charset="0"/>
              </a:rPr>
              <a:t>			</a:t>
            </a:r>
          </a:p>
          <a:p>
            <a:pPr marL="0" indent="0">
              <a:lnSpc>
                <a:spcPct val="15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en-US" altLang="zh-TW" sz="2400" dirty="0" smtClean="0">
                <a:latin typeface="Times New Roman" panose="02020603050405020304" pitchFamily="18" charset="0"/>
              </a:rPr>
              <a:t>(</a:t>
            </a:r>
            <a:r>
              <a:rPr lang="en-US" altLang="zh-TW" sz="2400" dirty="0">
                <a:latin typeface="Times New Roman" panose="02020603050405020304" pitchFamily="18" charset="0"/>
              </a:rPr>
              <a:t>1)</a:t>
            </a:r>
            <a:r>
              <a:rPr lang="zh-TW" altLang="en-US" sz="2400" dirty="0">
                <a:latin typeface="Times New Roman" panose="02020603050405020304" pitchFamily="18" charset="0"/>
              </a:rPr>
              <a:t>談話內容</a:t>
            </a:r>
          </a:p>
          <a:p>
            <a:pPr marL="0" indent="0">
              <a:lnSpc>
                <a:spcPct val="15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en-US" altLang="zh-TW" sz="2400" dirty="0" smtClean="0">
                <a:latin typeface="Times New Roman" panose="02020603050405020304" pitchFamily="18" charset="0"/>
              </a:rPr>
              <a:t>(</a:t>
            </a:r>
            <a:r>
              <a:rPr lang="en-US" altLang="zh-TW" sz="2400" dirty="0">
                <a:latin typeface="Times New Roman" panose="02020603050405020304" pitchFamily="18" charset="0"/>
              </a:rPr>
              <a:t>2)</a:t>
            </a:r>
            <a:r>
              <a:rPr lang="zh-TW" altLang="en-US" sz="2400" dirty="0">
                <a:latin typeface="Times New Roman" panose="02020603050405020304" pitchFamily="18" charset="0"/>
              </a:rPr>
              <a:t>語調</a:t>
            </a:r>
          </a:p>
          <a:p>
            <a:pPr marL="0" indent="0">
              <a:lnSpc>
                <a:spcPct val="15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en-US" altLang="zh-TW" sz="2400" dirty="0" smtClean="0">
                <a:latin typeface="Times New Roman" panose="02020603050405020304" pitchFamily="18" charset="0"/>
              </a:rPr>
              <a:t>(</a:t>
            </a:r>
            <a:r>
              <a:rPr lang="en-US" altLang="zh-TW" sz="2400" dirty="0">
                <a:latin typeface="Times New Roman" panose="02020603050405020304" pitchFamily="18" charset="0"/>
              </a:rPr>
              <a:t>3)</a:t>
            </a:r>
            <a:r>
              <a:rPr lang="zh-TW" altLang="en-US" sz="2400" dirty="0">
                <a:latin typeface="Times New Roman" panose="02020603050405020304" pitchFamily="18" charset="0"/>
              </a:rPr>
              <a:t>肢體語言</a:t>
            </a:r>
          </a:p>
          <a:p>
            <a:pPr marL="0" indent="0">
              <a:lnSpc>
                <a:spcPct val="15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zh-TW" altLang="en-US" sz="2400" dirty="0" smtClean="0">
                <a:latin typeface="Times New Roman" panose="02020603050405020304" pitchFamily="18" charset="0"/>
              </a:rPr>
              <a:t>面對面</a:t>
            </a:r>
            <a:r>
              <a:rPr lang="zh-TW" altLang="en-US" sz="2400" dirty="0">
                <a:latin typeface="Times New Roman" panose="02020603050405020304" pitchFamily="18" charset="0"/>
              </a:rPr>
              <a:t>溝通時各項技巧所占百分比分別為：肢體語言</a:t>
            </a:r>
            <a:r>
              <a:rPr lang="en-US" altLang="zh-TW" sz="2400" dirty="0">
                <a:latin typeface="Times New Roman" panose="02020603050405020304" pitchFamily="18" charset="0"/>
              </a:rPr>
              <a:t>70</a:t>
            </a:r>
            <a:r>
              <a:rPr lang="zh-TW" altLang="en-US" sz="2400" dirty="0">
                <a:latin typeface="Times New Roman" panose="02020603050405020304" pitchFamily="18" charset="0"/>
              </a:rPr>
              <a:t>％、談話內容</a:t>
            </a:r>
            <a:r>
              <a:rPr lang="en-US" altLang="zh-TW" sz="2400" dirty="0">
                <a:latin typeface="Times New Roman" panose="02020603050405020304" pitchFamily="18" charset="0"/>
              </a:rPr>
              <a:t>7</a:t>
            </a:r>
            <a:r>
              <a:rPr lang="zh-TW" altLang="en-US" sz="2400" dirty="0">
                <a:latin typeface="Times New Roman" panose="02020603050405020304" pitchFamily="18" charset="0"/>
              </a:rPr>
              <a:t>％、語調</a:t>
            </a:r>
            <a:r>
              <a:rPr lang="en-US" altLang="zh-TW" sz="2400" dirty="0">
                <a:latin typeface="Times New Roman" panose="02020603050405020304" pitchFamily="18" charset="0"/>
              </a:rPr>
              <a:t>23</a:t>
            </a:r>
            <a:r>
              <a:rPr lang="zh-TW" altLang="en-US" sz="2400" dirty="0">
                <a:latin typeface="Times New Roman" panose="02020603050405020304" pitchFamily="18" charset="0"/>
              </a:rPr>
              <a:t>％。</a:t>
            </a:r>
          </a:p>
          <a:p>
            <a:pPr marL="0" indent="0">
              <a:lnSpc>
                <a:spcPct val="15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zh-TW" altLang="en-US" sz="2400" dirty="0" smtClean="0">
                <a:latin typeface="Times New Roman" panose="02020603050405020304" pitchFamily="18" charset="0"/>
              </a:rPr>
              <a:t>電話</a:t>
            </a:r>
            <a:r>
              <a:rPr lang="zh-TW" altLang="en-US" sz="2400" dirty="0">
                <a:latin typeface="Times New Roman" panose="02020603050405020304" pitchFamily="18" charset="0"/>
              </a:rPr>
              <a:t>溝通技巧應著重於「語調的</a:t>
            </a:r>
            <a:r>
              <a:rPr lang="zh-TW" altLang="en-US" sz="2400" dirty="0" smtClean="0">
                <a:latin typeface="Times New Roman" panose="02020603050405020304" pitchFamily="18" charset="0"/>
              </a:rPr>
              <a:t>變化</a:t>
            </a:r>
            <a:r>
              <a:rPr lang="en-US" altLang="zh-TW" sz="2400" dirty="0" smtClean="0">
                <a:latin typeface="Times New Roman" panose="02020603050405020304" pitchFamily="18" charset="0"/>
              </a:rPr>
              <a:t>75%</a:t>
            </a:r>
            <a:r>
              <a:rPr lang="zh-TW" altLang="en-US" sz="2400" dirty="0" smtClean="0">
                <a:latin typeface="Times New Roman" panose="02020603050405020304" pitchFamily="18" charset="0"/>
              </a:rPr>
              <a:t>」</a:t>
            </a:r>
            <a:r>
              <a:rPr lang="zh-TW" altLang="en-US" sz="2400" dirty="0">
                <a:latin typeface="Times New Roman" panose="02020603050405020304" pitchFamily="18" charset="0"/>
              </a:rPr>
              <a:t>、「字的清晰</a:t>
            </a:r>
            <a:r>
              <a:rPr lang="zh-TW" altLang="en-US" sz="2400" dirty="0" smtClean="0">
                <a:latin typeface="Times New Roman" panose="02020603050405020304" pitchFamily="18" charset="0"/>
              </a:rPr>
              <a:t>表達</a:t>
            </a:r>
            <a:r>
              <a:rPr lang="en-US" altLang="zh-TW" sz="2400" dirty="0" smtClean="0">
                <a:latin typeface="Times New Roman" panose="02020603050405020304" pitchFamily="18" charset="0"/>
              </a:rPr>
              <a:t>25%</a:t>
            </a:r>
            <a:r>
              <a:rPr lang="zh-TW" altLang="en-US" sz="2400" dirty="0" smtClean="0">
                <a:latin typeface="Times New Roman" panose="02020603050405020304" pitchFamily="18" charset="0"/>
              </a:rPr>
              <a:t>」。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2416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何時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撥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電話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1600" y="1792224"/>
            <a:ext cx="10314432" cy="466344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zh-TW" altLang="en-US" sz="3000" dirty="0" smtClean="0"/>
              <a:t>何時</a:t>
            </a:r>
            <a:r>
              <a:rPr lang="zh-TW" altLang="en-US" sz="3000" dirty="0"/>
              <a:t>打電話的另一秘訣在「早」，可以是一天當中的一大早，或是一星期中的頭幾天，或是一個月當中的頭幾天，最好能超前目標，假如有不可預測的事發生時，你就不會倉惶失措。最適時機因對象而異。具體建議如下：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zh-TW" altLang="en-US" sz="3000" dirty="0"/>
              <a:t>	</a:t>
            </a:r>
            <a:r>
              <a:rPr lang="en-US" altLang="zh-TW" sz="3000" dirty="0"/>
              <a:t>1.</a:t>
            </a:r>
            <a:r>
              <a:rPr lang="zh-TW" altLang="en-US" sz="3000" dirty="0"/>
              <a:t>家庭主婦下午三點到四點，避開午睡時間。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zh-TW" altLang="en-US" sz="3000" dirty="0"/>
              <a:t>	</a:t>
            </a:r>
            <a:r>
              <a:rPr lang="en-US" altLang="zh-TW" sz="3000" dirty="0"/>
              <a:t>2.</a:t>
            </a:r>
            <a:r>
              <a:rPr lang="zh-TW" altLang="en-US" sz="3000" dirty="0"/>
              <a:t>上班族上午十點半到十一點半，公事繁忙</a:t>
            </a:r>
            <a:r>
              <a:rPr lang="zh-TW" altLang="en-US" sz="3000" dirty="0" smtClean="0"/>
              <a:t>之後</a:t>
            </a:r>
            <a:r>
              <a:rPr lang="zh-TW" altLang="en-US" sz="3000" dirty="0"/>
              <a:t>，午餐之前。</a:t>
            </a:r>
          </a:p>
          <a:p>
            <a:pPr marL="0" indent="0">
              <a:lnSpc>
                <a:spcPct val="130000"/>
              </a:lnSpc>
              <a:buFontTx/>
              <a:buNone/>
              <a:tabLst>
                <a:tab pos="539750" algn="l"/>
                <a:tab pos="809625" algn="l"/>
                <a:tab pos="974725" algn="l"/>
              </a:tabLst>
            </a:pPr>
            <a:r>
              <a:rPr lang="zh-TW" altLang="en-US" sz="3000" dirty="0"/>
              <a:t>	</a:t>
            </a:r>
            <a:r>
              <a:rPr lang="en-US" altLang="zh-TW" sz="3000" dirty="0"/>
              <a:t>3.</a:t>
            </a:r>
            <a:r>
              <a:rPr lang="zh-TW" altLang="en-US" sz="3000" dirty="0"/>
              <a:t>一般公司中、高主管下午四點至六點</a:t>
            </a:r>
            <a:r>
              <a:rPr lang="zh-TW" altLang="en-US" sz="3000" dirty="0" smtClean="0"/>
              <a:t>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897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每日工作檢視項目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9135546"/>
              </p:ext>
            </p:extLst>
          </p:nvPr>
        </p:nvGraphicFramePr>
        <p:xfrm>
          <a:off x="393290" y="1130711"/>
          <a:ext cx="1044185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094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交通部觀光局-簡報格式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交通部觀光局-簡報格式" id="{53473839-AC6E-4F1D-9F92-FB8D4C860C8B}" vid="{CA358477-D72A-4A3E-A8C3-E7AECD2CF1AB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觀光局 佈景模板0325</Template>
  <TotalTime>1488</TotalTime>
  <Words>3582</Words>
  <Application>Microsoft Office PowerPoint</Application>
  <PresentationFormat>寬螢幕</PresentationFormat>
  <Paragraphs>223</Paragraphs>
  <Slides>41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41</vt:i4>
      </vt:variant>
    </vt:vector>
  </HeadingPairs>
  <TitlesOfParts>
    <vt:vector size="51" baseType="lpstr">
      <vt:lpstr>宋体</vt:lpstr>
      <vt:lpstr>微軟正黑體</vt:lpstr>
      <vt:lpstr>新細明體</vt:lpstr>
      <vt:lpstr>Arial</vt:lpstr>
      <vt:lpstr>Calibri</vt:lpstr>
      <vt:lpstr>Calibri Light</vt:lpstr>
      <vt:lpstr>Franklin Gothic Book</vt:lpstr>
      <vt:lpstr>Times New Roman</vt:lpstr>
      <vt:lpstr>Wingdings</vt:lpstr>
      <vt:lpstr>交通部觀光局-簡報格式</vt:lpstr>
      <vt:lpstr>PowerPoint 簡報</vt:lpstr>
      <vt:lpstr>第2單元 線上客戶問題與管理</vt:lpstr>
      <vt:lpstr>PowerPoint 簡報</vt:lpstr>
      <vt:lpstr>工作內容</vt:lpstr>
      <vt:lpstr>線上客服流程管理</vt:lpstr>
      <vt:lpstr>線上客服流程服務管理 收發話基本特質與適用範圍</vt:lpstr>
      <vt:lpstr>線上溝通之不同</vt:lpstr>
      <vt:lpstr>何時撥電話</vt:lpstr>
      <vt:lpstr>每日工作檢視項目 </vt:lpstr>
      <vt:lpstr>回答來電原則 一、在三次鈴聲響內接電話</vt:lpstr>
      <vt:lpstr>二、用言辭上的寒暄作為開場</vt:lpstr>
      <vt:lpstr>三、盡快地使用對方的名字</vt:lpstr>
      <vt:lpstr>四、中輟電話不得超過17秒</vt:lpstr>
      <vt:lpstr>五、使用正面的語辭</vt:lpstr>
      <vt:lpstr>五、使用正面的語辭</vt:lpstr>
      <vt:lpstr>六、掌握正確留言</vt:lpstr>
      <vt:lpstr>七、轉接時不可偷工減料</vt:lpstr>
      <vt:lpstr>八、善加利用每個機會</vt:lpstr>
      <vt:lpstr>九、接聽所有電話</vt:lpstr>
      <vt:lpstr>十、最後掛斷電話</vt:lpstr>
      <vt:lpstr>通話技巧的改進(看不見、但可彌補缺失)</vt:lpstr>
      <vt:lpstr>詢問的重要與技巧 一、詢問的重要性(5W1H；誰、什麼、何時、何地、為何、如何)</vt:lpstr>
      <vt:lpstr>二、詢問的技巧</vt:lpstr>
      <vt:lpstr>封閉式提問</vt:lpstr>
      <vt:lpstr>開放式提問</vt:lpstr>
      <vt:lpstr>向顧客傳達感謝</vt:lpstr>
      <vt:lpstr>提出解決辦法</vt:lpstr>
      <vt:lpstr>三、掌握談話的主控權</vt:lpstr>
      <vt:lpstr>有效口頭表達技巧</vt:lpstr>
      <vt:lpstr>有效口頭表達技巧</vt:lpstr>
      <vt:lpstr>善用適當的肢體語言</vt:lpstr>
      <vt:lpstr>聲音是線上客服服務的利器</vt:lpstr>
      <vt:lpstr>精進聲音、言詞富有魅力，該怎麼辦?</vt:lpstr>
      <vt:lpstr>注重個人衛生</vt:lpstr>
      <vt:lpstr>牢記客戶的名字</vt:lpstr>
      <vt:lpstr>定義客戶問題 若客戶未能陳述問題，將如何協助客戶找出問題</vt:lpstr>
      <vt:lpstr>找出問題 傾聽</vt:lpstr>
      <vt:lpstr>找出問題 傾聽</vt:lpstr>
      <vt:lpstr>找出問題 重新拼湊經過與事實</vt:lpstr>
      <vt:lpstr>找出問題 重新拼湊經過與事實</vt:lpstr>
      <vt:lpstr>資料來源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中華觀光人力資源暨資訊發展協會 109年度第1期 職能導向課程</dc:title>
  <dc:creator>王堅楚</dc:creator>
  <cp:lastModifiedBy>Chang 張Kary 嘉齡</cp:lastModifiedBy>
  <cp:revision>112</cp:revision>
  <dcterms:created xsi:type="dcterms:W3CDTF">2020-10-04T09:10:23Z</dcterms:created>
  <dcterms:modified xsi:type="dcterms:W3CDTF">2021-03-31T06:03:40Z</dcterms:modified>
</cp:coreProperties>
</file>